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81" r:id="rId6"/>
    <p:sldId id="282" r:id="rId7"/>
    <p:sldId id="283" r:id="rId8"/>
    <p:sldId id="284" r:id="rId9"/>
    <p:sldId id="285" r:id="rId10"/>
    <p:sldId id="286" r:id="rId11"/>
    <p:sldId id="278"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80" r:id="rId25"/>
  </p:sldIdLst>
  <p:sldSz cx="18288000" cy="10287000"/>
  <p:notesSz cx="6858000" cy="9144000"/>
  <p:embeddedFontLst>
    <p:embeddedFont>
      <p:font typeface="Arial Black" panose="020B0A04020102020204" pitchFamily="34" charset="0"/>
      <p:bold r:id="rId27"/>
    </p:embeddedFont>
    <p:embeddedFont>
      <p:font typeface="Arial Rounded MT Bold" panose="020F0704030504030204" pitchFamily="34" charset="0"/>
      <p:regular r:id="rId28"/>
    </p:embeddedFont>
    <p:embeddedFont>
      <p:font typeface="Calibri" panose="020F0502020204030204" pitchFamily="34" charset="0"/>
      <p:regular r:id="rId29"/>
      <p:bold r:id="rId30"/>
      <p:italic r:id="rId31"/>
      <p:boldItalic r:id="rId32"/>
    </p:embeddedFont>
    <p:embeddedFont>
      <p:font typeface="Consolas" panose="020B0609020204030204" pitchFamily="49" charset="0"/>
      <p:regular r:id="rId33"/>
      <p:bold r:id="rId34"/>
      <p:italic r:id="rId35"/>
      <p:boldItalic r:id="rId36"/>
    </p:embeddedFont>
  </p:embeddedFontLst>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eOKooZxJavOLj7BCUAoEld0B+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4" d="100"/>
          <a:sy n="44" d="100"/>
        </p:scale>
        <p:origin x="684" y="40"/>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192A1-404D-4346-A88D-DFB940C1E153}" type="datetimeFigureOut">
              <a:rPr lang="en-IN" smtClean="0"/>
              <a:t>20-07-2022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C28B6-DE6E-440D-BD32-E2C6410C43CA}" type="slidenum">
              <a:rPr lang="en-IN" smtClean="0"/>
              <a:t>‹#›</a:t>
            </a:fld>
            <a:endParaRPr lang="en-IN"/>
          </a:p>
        </p:txBody>
      </p:sp>
    </p:spTree>
    <p:extLst>
      <p:ext uri="{BB962C8B-B14F-4D97-AF65-F5344CB8AC3E}">
        <p14:creationId xmlns:p14="http://schemas.microsoft.com/office/powerpoint/2010/main" val="410834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2.wdp"/><Relationship Id="rId7" Type="http://schemas.openxmlformats.org/officeDocument/2006/relationships/image" Target="../media/image2.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9.svg"/><Relationship Id="rId4" Type="http://schemas.openxmlformats.org/officeDocument/2006/relationships/image" Target="../media/image18.png"/><Relationship Id="rId9"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D8410EF7-58DC-4B40-A4F9-F4D80273CEE7}"/>
              </a:ext>
            </a:extLst>
          </p:cNvPr>
          <p:cNvSpPr/>
          <p:nvPr/>
        </p:nvSpPr>
        <p:spPr>
          <a:xfrm rot="5400000">
            <a:off x="-160838" y="1424301"/>
            <a:ext cx="2345980" cy="2022398"/>
          </a:xfrm>
          <a:prstGeom prst="hexagon">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pic>
        <p:nvPicPr>
          <p:cNvPr id="14" name="Picture 13">
            <a:extLst>
              <a:ext uri="{FF2B5EF4-FFF2-40B4-BE49-F238E27FC236}">
                <a16:creationId xmlns:a16="http://schemas.microsoft.com/office/drawing/2014/main" id="{61AA18ED-32CA-4E31-AA78-FD0185612894}"/>
              </a:ext>
            </a:extLst>
          </p:cNvPr>
          <p:cNvPicPr>
            <a:picLocks noChangeAspect="1"/>
          </p:cNvPicPr>
          <p:nvPr/>
        </p:nvPicPr>
        <p:blipFill rotWithShape="1">
          <a:blip r:embed="rId2"/>
          <a:srcRect t="24290"/>
          <a:stretch/>
        </p:blipFill>
        <p:spPr>
          <a:xfrm>
            <a:off x="3011688" y="0"/>
            <a:ext cx="2021000" cy="1772424"/>
          </a:xfrm>
          <a:prstGeom prst="rect">
            <a:avLst/>
          </a:prstGeom>
          <a:ln>
            <a:noFill/>
          </a:ln>
        </p:spPr>
      </p:pic>
      <p:pic>
        <p:nvPicPr>
          <p:cNvPr id="15" name="Picture 14">
            <a:extLst>
              <a:ext uri="{FF2B5EF4-FFF2-40B4-BE49-F238E27FC236}">
                <a16:creationId xmlns:a16="http://schemas.microsoft.com/office/drawing/2014/main" id="{79467E3F-478D-4DB7-B893-EF66C86548D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t="24584"/>
          <a:stretch/>
        </p:blipFill>
        <p:spPr>
          <a:xfrm>
            <a:off x="5020692" y="0"/>
            <a:ext cx="2021000" cy="1772424"/>
          </a:xfrm>
          <a:prstGeom prst="rect">
            <a:avLst/>
          </a:prstGeom>
          <a:noFill/>
        </p:spPr>
      </p:pic>
      <p:pic>
        <p:nvPicPr>
          <p:cNvPr id="17" name="Picture 16">
            <a:extLst>
              <a:ext uri="{FF2B5EF4-FFF2-40B4-BE49-F238E27FC236}">
                <a16:creationId xmlns:a16="http://schemas.microsoft.com/office/drawing/2014/main" id="{DE28DEB0-BAAF-4DC0-BD23-79BA61C06E1A}"/>
              </a:ext>
            </a:extLst>
          </p:cNvPr>
          <p:cNvPicPr>
            <a:picLocks noChangeAspect="1"/>
          </p:cNvPicPr>
          <p:nvPr/>
        </p:nvPicPr>
        <p:blipFill rotWithShape="1">
          <a:blip r:embed="rId5"/>
          <a:srcRect l="50140" t="24584"/>
          <a:stretch/>
        </p:blipFill>
        <p:spPr>
          <a:xfrm>
            <a:off x="-35244" y="0"/>
            <a:ext cx="1016788" cy="1772424"/>
          </a:xfrm>
          <a:prstGeom prst="rect">
            <a:avLst/>
          </a:prstGeom>
        </p:spPr>
      </p:pic>
      <p:pic>
        <p:nvPicPr>
          <p:cNvPr id="18" name="Picture 17">
            <a:extLst>
              <a:ext uri="{FF2B5EF4-FFF2-40B4-BE49-F238E27FC236}">
                <a16:creationId xmlns:a16="http://schemas.microsoft.com/office/drawing/2014/main" id="{5E5557C3-18F1-4B27-80CF-E77E7F34D15B}"/>
              </a:ext>
            </a:extLst>
          </p:cNvPr>
          <p:cNvPicPr>
            <a:picLocks noChangeAspect="1"/>
          </p:cNvPicPr>
          <p:nvPr/>
        </p:nvPicPr>
        <p:blipFill rotWithShape="1">
          <a:blip r:embed="rId6"/>
          <a:srcRect b="76757"/>
          <a:stretch/>
        </p:blipFill>
        <p:spPr>
          <a:xfrm>
            <a:off x="11121145" y="9946913"/>
            <a:ext cx="1261982" cy="340090"/>
          </a:xfrm>
          <a:prstGeom prst="rect">
            <a:avLst/>
          </a:prstGeom>
        </p:spPr>
      </p:pic>
      <p:sp>
        <p:nvSpPr>
          <p:cNvPr id="16" name="Hexagon 15">
            <a:extLst>
              <a:ext uri="{FF2B5EF4-FFF2-40B4-BE49-F238E27FC236}">
                <a16:creationId xmlns:a16="http://schemas.microsoft.com/office/drawing/2014/main" id="{08670B57-9E0B-43F3-862E-DFAF37FEA16A}"/>
              </a:ext>
            </a:extLst>
          </p:cNvPr>
          <p:cNvSpPr/>
          <p:nvPr/>
        </p:nvSpPr>
        <p:spPr>
          <a:xfrm rot="5400000">
            <a:off x="5869400" y="1427873"/>
            <a:ext cx="2345980" cy="2022398"/>
          </a:xfrm>
          <a:prstGeom prst="hex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 name="Subtitle 2">
            <a:extLst>
              <a:ext uri="{FF2B5EF4-FFF2-40B4-BE49-F238E27FC236}">
                <a16:creationId xmlns:a16="http://schemas.microsoft.com/office/drawing/2014/main" id="{EF7FB0C0-9563-4AEF-B76C-80B088FC78FD}"/>
              </a:ext>
            </a:extLst>
          </p:cNvPr>
          <p:cNvSpPr>
            <a:spLocks noGrp="1"/>
          </p:cNvSpPr>
          <p:nvPr>
            <p:ph type="subTitle" idx="1" hasCustomPrompt="1"/>
          </p:nvPr>
        </p:nvSpPr>
        <p:spPr>
          <a:xfrm>
            <a:off x="2286000" y="7698535"/>
            <a:ext cx="8884588" cy="1688074"/>
          </a:xfrm>
        </p:spPr>
        <p:txBody>
          <a:bodyPr>
            <a:normAutofit/>
          </a:bodyPr>
          <a:lstStyle>
            <a:lvl1pPr marL="0" marR="0" indent="0" algn="just" defTabSz="1371600" rtl="0" eaLnBrk="1" fontAlgn="auto" latinLnBrk="0" hangingPunct="1">
              <a:lnSpc>
                <a:spcPct val="110000"/>
              </a:lnSpc>
              <a:spcBef>
                <a:spcPts val="0"/>
              </a:spcBef>
              <a:spcAft>
                <a:spcPts val="0"/>
              </a:spcAft>
              <a:buClrTx/>
              <a:buSzTx/>
              <a:buFont typeface="Arial" panose="020B0604020202020204" pitchFamily="34" charset="0"/>
              <a:buNone/>
              <a:tabLst/>
              <a:defRPr sz="4500" b="1" baseline="0">
                <a:solidFill>
                  <a:schemeClr val="tx1"/>
                </a:solidFill>
                <a:latin typeface="Calibri" panose="020F0502020204030204" pitchFamily="34" charset="0"/>
                <a:ea typeface="Roboto Condensed" panose="02000000000000000000" pitchFamily="2" charset="0"/>
                <a:cs typeface="Calibri" panose="020F050202020403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&lt;Chapter Description&gt;</a:t>
            </a:r>
          </a:p>
          <a:p>
            <a:endParaRPr lang="en-US" dirty="0"/>
          </a:p>
        </p:txBody>
      </p:sp>
      <p:sp>
        <p:nvSpPr>
          <p:cNvPr id="2" name="Title 1">
            <a:extLst>
              <a:ext uri="{FF2B5EF4-FFF2-40B4-BE49-F238E27FC236}">
                <a16:creationId xmlns:a16="http://schemas.microsoft.com/office/drawing/2014/main" id="{4EA2048D-7E31-4A21-8120-202217496999}"/>
              </a:ext>
            </a:extLst>
          </p:cNvPr>
          <p:cNvSpPr>
            <a:spLocks noGrp="1"/>
          </p:cNvSpPr>
          <p:nvPr>
            <p:ph type="ctrTitle" hasCustomPrompt="1"/>
          </p:nvPr>
        </p:nvSpPr>
        <p:spPr>
          <a:xfrm>
            <a:off x="2286005" y="4809151"/>
            <a:ext cx="10817250" cy="2832622"/>
          </a:xfrm>
        </p:spPr>
        <p:txBody>
          <a:bodyPr anchor="b"/>
          <a:lstStyle>
            <a:lvl1pPr algn="l">
              <a:lnSpc>
                <a:spcPct val="85000"/>
              </a:lnSpc>
              <a:defRPr sz="9000" b="1" baseline="0">
                <a:solidFill>
                  <a:schemeClr val="accent2"/>
                </a:solidFill>
                <a:latin typeface="Arial Rounded MT Bold" panose="020F0704030504030204" pitchFamily="34" charset="0"/>
              </a:defRPr>
            </a:lvl1pPr>
          </a:lstStyle>
          <a:p>
            <a:br>
              <a:rPr lang="en-US" dirty="0"/>
            </a:br>
            <a:r>
              <a:rPr lang="en-US" dirty="0"/>
              <a:t>&lt;Enter Chapter Name&gt;</a:t>
            </a:r>
          </a:p>
        </p:txBody>
      </p:sp>
      <p:pic>
        <p:nvPicPr>
          <p:cNvPr id="29" name="Graphic 28">
            <a:extLst>
              <a:ext uri="{FF2B5EF4-FFF2-40B4-BE49-F238E27FC236}">
                <a16:creationId xmlns:a16="http://schemas.microsoft.com/office/drawing/2014/main" id="{2E238220-6701-45A7-AF92-A8196F0D75E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793"/>
          <a:stretch/>
        </p:blipFill>
        <p:spPr>
          <a:xfrm>
            <a:off x="11969620" y="5586987"/>
            <a:ext cx="4995804" cy="4700014"/>
          </a:xfrm>
          <a:prstGeom prst="rect">
            <a:avLst/>
          </a:prstGeom>
        </p:spPr>
      </p:pic>
      <p:sp>
        <p:nvSpPr>
          <p:cNvPr id="19" name="Slide Number Placeholder 5">
            <a:extLst>
              <a:ext uri="{FF2B5EF4-FFF2-40B4-BE49-F238E27FC236}">
                <a16:creationId xmlns:a16="http://schemas.microsoft.com/office/drawing/2014/main" id="{F687A033-FC41-4C46-A540-5635A9E399E8}"/>
              </a:ext>
            </a:extLst>
          </p:cNvPr>
          <p:cNvSpPr>
            <a:spLocks noGrp="1"/>
          </p:cNvSpPr>
          <p:nvPr>
            <p:ph type="sldNum" sz="quarter" idx="4"/>
          </p:nvPr>
        </p:nvSpPr>
        <p:spPr>
          <a:xfrm>
            <a:off x="16965427" y="9063830"/>
            <a:ext cx="1478902" cy="540055"/>
          </a:xfrm>
          <a:prstGeom prst="rect">
            <a:avLst/>
          </a:prstGeom>
        </p:spPr>
        <p:txBody>
          <a:bodyPr vert="horz" lIns="91440" tIns="45720" rIns="91440" bIns="45720" rtlCol="0" anchor="b"/>
          <a:lstStyle>
            <a:lvl1pPr algn="r">
              <a:defRPr sz="6000" b="1">
                <a:solidFill>
                  <a:schemeClr val="accent1"/>
                </a:solidFill>
                <a:latin typeface="Arial Black" panose="020B0A04020102020204" pitchFamily="34" charset="0"/>
                <a:cs typeface="Calibri" panose="020F0502020204030204" pitchFamily="34"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7046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1+#ppt_w/2"/>
                                          </p:val>
                                        </p:tav>
                                        <p:tav tm="100000">
                                          <p:val>
                                            <p:strVal val="#ppt_x"/>
                                          </p:val>
                                        </p:tav>
                                      </p:tavLst>
                                    </p:anim>
                                    <p:anim calcmode="lin" valueType="num">
                                      <p:cBhvr additive="base">
                                        <p:cTn id="8" dur="750" fill="hold"/>
                                        <p:tgtEl>
                                          <p:spTgt spid="2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childTnLst>
                                </p:cTn>
                              </p:par>
                              <p:par>
                                <p:cTn id="15" presetID="10" presetClass="entr" presetSubtype="0" fill="hold" nodeType="withEffect">
                                  <p:stCondLst>
                                    <p:cond delay="75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50"/>
                                        <p:tgtEl>
                                          <p:spTgt spid="16"/>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par>
                                <p:cTn id="24" presetID="10" presetClass="entr" presetSubtype="0" fill="hold"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50"/>
                                        <p:tgtEl>
                                          <p:spTgt spid="14"/>
                                        </p:tgtEl>
                                      </p:cBhvr>
                                    </p:animEffect>
                                  </p:childTnLst>
                                </p:cTn>
                              </p:par>
                              <p:par>
                                <p:cTn id="27" presetID="10" presetClass="entr" presetSubtype="0" fill="hold" nodeType="withEffect">
                                  <p:stCondLst>
                                    <p:cond delay="125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childTnLst>
                                </p:cTn>
                              </p:par>
                              <p:par>
                                <p:cTn id="30" presetID="10" presetClass="entr" presetSubtype="0" fill="hold"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childTnLst>
                                </p:cTn>
                              </p:par>
                              <p:par>
                                <p:cTn id="33" presetID="21" presetClass="emph" presetSubtype="0" fill="hold" nodeType="withEffect">
                                  <p:stCondLst>
                                    <p:cond delay="500"/>
                                  </p:stCondLst>
                                  <p:childTnLst>
                                    <p:animClr clrSpc="hsl" dir="cw">
                                      <p:cBhvr override="childStyle">
                                        <p:cTn id="34" dur="250" fill="hold"/>
                                        <p:tgtEl>
                                          <p:spTgt spid="17"/>
                                        </p:tgtEl>
                                        <p:attrNameLst>
                                          <p:attrName>style.color</p:attrName>
                                        </p:attrNameLst>
                                      </p:cBhvr>
                                      <p:by>
                                        <p:hsl h="7200000" s="0" l="0"/>
                                      </p:by>
                                    </p:animClr>
                                    <p:animClr clrSpc="hsl" dir="cw">
                                      <p:cBhvr>
                                        <p:cTn id="35" dur="250" fill="hold"/>
                                        <p:tgtEl>
                                          <p:spTgt spid="17"/>
                                        </p:tgtEl>
                                        <p:attrNameLst>
                                          <p:attrName>fillcolor</p:attrName>
                                        </p:attrNameLst>
                                      </p:cBhvr>
                                      <p:by>
                                        <p:hsl h="7200000" s="0" l="0"/>
                                      </p:by>
                                    </p:animClr>
                                    <p:animClr clrSpc="hsl" dir="cw">
                                      <p:cBhvr>
                                        <p:cTn id="36" dur="250" fill="hold"/>
                                        <p:tgtEl>
                                          <p:spTgt spid="17"/>
                                        </p:tgtEl>
                                        <p:attrNameLst>
                                          <p:attrName>stroke.color</p:attrName>
                                        </p:attrNameLst>
                                      </p:cBhvr>
                                      <p:by>
                                        <p:hsl h="7200000" s="0" l="0"/>
                                      </p:by>
                                    </p:animClr>
                                    <p:set>
                                      <p:cBhvr>
                                        <p:cTn id="37" dur="250" fill="hold"/>
                                        <p:tgtEl>
                                          <p:spTgt spid="17"/>
                                        </p:tgtEl>
                                        <p:attrNameLst>
                                          <p:attrName>fill.type</p:attrName>
                                        </p:attrNameLst>
                                      </p:cBhvr>
                                      <p:to>
                                        <p:strVal val="solid"/>
                                      </p:to>
                                    </p:set>
                                  </p:childTnLst>
                                </p:cTn>
                              </p:par>
                              <p:par>
                                <p:cTn id="38" presetID="21" presetClass="emph" presetSubtype="0" fill="hold" grpId="1" nodeType="withEffect">
                                  <p:stCondLst>
                                    <p:cond delay="500"/>
                                  </p:stCondLst>
                                  <p:childTnLst>
                                    <p:animClr clrSpc="hsl" dir="cw">
                                      <p:cBhvr override="childStyle">
                                        <p:cTn id="39" dur="250" fill="hold"/>
                                        <p:tgtEl>
                                          <p:spTgt spid="16"/>
                                        </p:tgtEl>
                                        <p:attrNameLst>
                                          <p:attrName>style.color</p:attrName>
                                        </p:attrNameLst>
                                      </p:cBhvr>
                                      <p:by>
                                        <p:hsl h="7200000" s="0" l="0"/>
                                      </p:by>
                                    </p:animClr>
                                    <p:animClr clrSpc="hsl" dir="cw">
                                      <p:cBhvr>
                                        <p:cTn id="40" dur="250" fill="hold"/>
                                        <p:tgtEl>
                                          <p:spTgt spid="16"/>
                                        </p:tgtEl>
                                        <p:attrNameLst>
                                          <p:attrName>fillcolor</p:attrName>
                                        </p:attrNameLst>
                                      </p:cBhvr>
                                      <p:by>
                                        <p:hsl h="7200000" s="0" l="0"/>
                                      </p:by>
                                    </p:animClr>
                                    <p:animClr clrSpc="hsl" dir="cw">
                                      <p:cBhvr>
                                        <p:cTn id="41" dur="250" fill="hold"/>
                                        <p:tgtEl>
                                          <p:spTgt spid="16"/>
                                        </p:tgtEl>
                                        <p:attrNameLst>
                                          <p:attrName>stroke.color</p:attrName>
                                        </p:attrNameLst>
                                      </p:cBhvr>
                                      <p:by>
                                        <p:hsl h="7200000" s="0" l="0"/>
                                      </p:by>
                                    </p:animClr>
                                    <p:set>
                                      <p:cBhvr>
                                        <p:cTn id="42" dur="25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6" grpId="1" animBg="1"/>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R UNCERTAIN REQUIREMENTS">
    <p:spTree>
      <p:nvGrpSpPr>
        <p:cNvPr id="1" name=""/>
        <p:cNvGrpSpPr/>
        <p:nvPr/>
      </p:nvGrpSpPr>
      <p:grpSpPr>
        <a:xfrm>
          <a:off x="0" y="0"/>
          <a:ext cx="0" cy="0"/>
          <a:chOff x="0" y="0"/>
          <a:chExt cx="0" cy="0"/>
        </a:xfrm>
      </p:grpSpPr>
      <p:sp>
        <p:nvSpPr>
          <p:cNvPr id="14" name="Hexagon 13">
            <a:extLst>
              <a:ext uri="{FF2B5EF4-FFF2-40B4-BE49-F238E27FC236}">
                <a16:creationId xmlns:a16="http://schemas.microsoft.com/office/drawing/2014/main" id="{4B8C71E2-62DA-4E50-9B9F-15C4357DC8FE}"/>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6" name="Hexagon 15">
            <a:extLst>
              <a:ext uri="{FF2B5EF4-FFF2-40B4-BE49-F238E27FC236}">
                <a16:creationId xmlns:a16="http://schemas.microsoft.com/office/drawing/2014/main" id="{76C338A3-0175-47E0-87B0-977374575B5B}"/>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8" name="Hexagon 17">
            <a:extLst>
              <a:ext uri="{FF2B5EF4-FFF2-40B4-BE49-F238E27FC236}">
                <a16:creationId xmlns:a16="http://schemas.microsoft.com/office/drawing/2014/main" id="{3A25E26B-5136-4FAA-88C0-CE489BE32D82}"/>
              </a:ext>
            </a:extLst>
          </p:cNvPr>
          <p:cNvSpPr/>
          <p:nvPr/>
        </p:nvSpPr>
        <p:spPr>
          <a:xfrm rot="5400000">
            <a:off x="14937016" y="6220657"/>
            <a:ext cx="2345980" cy="2022398"/>
          </a:xfrm>
          <a:prstGeom prst="hexag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2" name="Hexagon 21">
            <a:extLst>
              <a:ext uri="{FF2B5EF4-FFF2-40B4-BE49-F238E27FC236}">
                <a16:creationId xmlns:a16="http://schemas.microsoft.com/office/drawing/2014/main" id="{092799CB-32D3-48DB-A298-FBC6E1E00A53}"/>
              </a:ext>
            </a:extLst>
          </p:cNvPr>
          <p:cNvSpPr/>
          <p:nvPr/>
        </p:nvSpPr>
        <p:spPr>
          <a:xfrm rot="5400000">
            <a:off x="12922800" y="8858726"/>
            <a:ext cx="1285876" cy="1108516"/>
          </a:xfrm>
          <a:prstGeom prst="hexagon">
            <a:avLst/>
          </a:prstGeom>
          <a:solidFill>
            <a:srgbClr val="D4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8" name="Hexagon 7">
            <a:extLst>
              <a:ext uri="{FF2B5EF4-FFF2-40B4-BE49-F238E27FC236}">
                <a16:creationId xmlns:a16="http://schemas.microsoft.com/office/drawing/2014/main" id="{0D813C23-B092-40DE-B457-11338E5BB017}"/>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9" name="Hexagon 8">
            <a:extLst>
              <a:ext uri="{FF2B5EF4-FFF2-40B4-BE49-F238E27FC236}">
                <a16:creationId xmlns:a16="http://schemas.microsoft.com/office/drawing/2014/main" id="{CC3CEB39-FDBF-458F-87E5-9FA535177076}"/>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1" name="Hexagon 10">
            <a:extLst>
              <a:ext uri="{FF2B5EF4-FFF2-40B4-BE49-F238E27FC236}">
                <a16:creationId xmlns:a16="http://schemas.microsoft.com/office/drawing/2014/main" id="{6BC4856A-E0BD-410F-8CB2-3BF94420BFD2}"/>
              </a:ext>
            </a:extLst>
          </p:cNvPr>
          <p:cNvSpPr/>
          <p:nvPr/>
        </p:nvSpPr>
        <p:spPr>
          <a:xfrm rot="5400000">
            <a:off x="14937016" y="6220657"/>
            <a:ext cx="2345980" cy="2022398"/>
          </a:xfrm>
          <a:prstGeom prst="hexag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2" name="Hexagon 11">
            <a:extLst>
              <a:ext uri="{FF2B5EF4-FFF2-40B4-BE49-F238E27FC236}">
                <a16:creationId xmlns:a16="http://schemas.microsoft.com/office/drawing/2014/main" id="{2DB2620C-5215-4C33-8556-23288EAA843A}"/>
              </a:ext>
            </a:extLst>
          </p:cNvPr>
          <p:cNvSpPr/>
          <p:nvPr/>
        </p:nvSpPr>
        <p:spPr>
          <a:xfrm rot="5400000">
            <a:off x="12922800" y="8858726"/>
            <a:ext cx="1285876" cy="1108516"/>
          </a:xfrm>
          <a:prstGeom prst="hexagon">
            <a:avLst/>
          </a:prstGeom>
          <a:solidFill>
            <a:srgbClr val="D4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3" name="Hexagon 12">
            <a:extLst>
              <a:ext uri="{FF2B5EF4-FFF2-40B4-BE49-F238E27FC236}">
                <a16:creationId xmlns:a16="http://schemas.microsoft.com/office/drawing/2014/main" id="{C9548698-CFF8-4443-90A9-057F5A9AC30D}"/>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5" name="Hexagon 14">
            <a:extLst>
              <a:ext uri="{FF2B5EF4-FFF2-40B4-BE49-F238E27FC236}">
                <a16:creationId xmlns:a16="http://schemas.microsoft.com/office/drawing/2014/main" id="{242309D1-0995-4859-9669-84D633889933}"/>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Hexagon 16">
            <a:extLst>
              <a:ext uri="{FF2B5EF4-FFF2-40B4-BE49-F238E27FC236}">
                <a16:creationId xmlns:a16="http://schemas.microsoft.com/office/drawing/2014/main" id="{1CDFDF00-DE2C-426E-AFFD-A623AECA53D6}"/>
              </a:ext>
            </a:extLst>
          </p:cNvPr>
          <p:cNvSpPr/>
          <p:nvPr/>
        </p:nvSpPr>
        <p:spPr>
          <a:xfrm rot="5400000">
            <a:off x="14937016" y="6220657"/>
            <a:ext cx="2345980" cy="2022398"/>
          </a:xfrm>
          <a:prstGeom prst="hexag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9" name="Hexagon 18">
            <a:extLst>
              <a:ext uri="{FF2B5EF4-FFF2-40B4-BE49-F238E27FC236}">
                <a16:creationId xmlns:a16="http://schemas.microsoft.com/office/drawing/2014/main" id="{803BA6DE-1F44-452E-B638-2CA3F239925F}"/>
              </a:ext>
            </a:extLst>
          </p:cNvPr>
          <p:cNvSpPr/>
          <p:nvPr/>
        </p:nvSpPr>
        <p:spPr>
          <a:xfrm rot="5400000">
            <a:off x="12922800" y="8858726"/>
            <a:ext cx="1285876" cy="1108516"/>
          </a:xfrm>
          <a:prstGeom prst="hexagon">
            <a:avLst/>
          </a:prstGeom>
          <a:solidFill>
            <a:srgbClr val="D4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0" name="Hexagon 19">
            <a:extLst>
              <a:ext uri="{FF2B5EF4-FFF2-40B4-BE49-F238E27FC236}">
                <a16:creationId xmlns:a16="http://schemas.microsoft.com/office/drawing/2014/main" id="{868E38A9-93A6-42A6-98E9-C0E957F99E0A}"/>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1" name="Hexagon 20">
            <a:extLst>
              <a:ext uri="{FF2B5EF4-FFF2-40B4-BE49-F238E27FC236}">
                <a16:creationId xmlns:a16="http://schemas.microsoft.com/office/drawing/2014/main" id="{2B05EE3F-877B-4ACC-B7E2-9D073F59F2FB}"/>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3" name="Hexagon 22">
            <a:extLst>
              <a:ext uri="{FF2B5EF4-FFF2-40B4-BE49-F238E27FC236}">
                <a16:creationId xmlns:a16="http://schemas.microsoft.com/office/drawing/2014/main" id="{9613032A-AC1B-4941-A837-C0B9C1CB99F7}"/>
              </a:ext>
            </a:extLst>
          </p:cNvPr>
          <p:cNvSpPr/>
          <p:nvPr/>
        </p:nvSpPr>
        <p:spPr>
          <a:xfrm rot="5400000">
            <a:off x="14937016" y="6220657"/>
            <a:ext cx="2345980" cy="2022398"/>
          </a:xfrm>
          <a:prstGeom prst="hexag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4" name="Hexagon 23">
            <a:extLst>
              <a:ext uri="{FF2B5EF4-FFF2-40B4-BE49-F238E27FC236}">
                <a16:creationId xmlns:a16="http://schemas.microsoft.com/office/drawing/2014/main" id="{03881D5B-67D6-447A-B701-EBF924D3C3A2}"/>
              </a:ext>
            </a:extLst>
          </p:cNvPr>
          <p:cNvSpPr/>
          <p:nvPr/>
        </p:nvSpPr>
        <p:spPr>
          <a:xfrm rot="5400000">
            <a:off x="12922800" y="8858726"/>
            <a:ext cx="1285876" cy="1108516"/>
          </a:xfrm>
          <a:prstGeom prst="hexagon">
            <a:avLst/>
          </a:prstGeom>
          <a:solidFill>
            <a:srgbClr val="D4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5" name="Hexagon 24">
            <a:extLst>
              <a:ext uri="{FF2B5EF4-FFF2-40B4-BE49-F238E27FC236}">
                <a16:creationId xmlns:a16="http://schemas.microsoft.com/office/drawing/2014/main" id="{32441C6F-05B5-4975-AC6A-D54EDB790AA0}"/>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6" name="Hexagon 25">
            <a:extLst>
              <a:ext uri="{FF2B5EF4-FFF2-40B4-BE49-F238E27FC236}">
                <a16:creationId xmlns:a16="http://schemas.microsoft.com/office/drawing/2014/main" id="{8B77E8A2-2381-407B-9696-F8EA380362A3}"/>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7" name="Hexagon 26">
            <a:extLst>
              <a:ext uri="{FF2B5EF4-FFF2-40B4-BE49-F238E27FC236}">
                <a16:creationId xmlns:a16="http://schemas.microsoft.com/office/drawing/2014/main" id="{46D699FB-0DD1-466E-8EBF-C8DFFCB4127D}"/>
              </a:ext>
            </a:extLst>
          </p:cNvPr>
          <p:cNvSpPr/>
          <p:nvPr/>
        </p:nvSpPr>
        <p:spPr>
          <a:xfrm rot="5400000">
            <a:off x="14937016" y="6220657"/>
            <a:ext cx="2345980" cy="2022398"/>
          </a:xfrm>
          <a:prstGeom prst="hexag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8" name="Hexagon 27">
            <a:extLst>
              <a:ext uri="{FF2B5EF4-FFF2-40B4-BE49-F238E27FC236}">
                <a16:creationId xmlns:a16="http://schemas.microsoft.com/office/drawing/2014/main" id="{5D61BE78-CC49-437A-9246-09B6EB3B94E4}"/>
              </a:ext>
            </a:extLst>
          </p:cNvPr>
          <p:cNvSpPr/>
          <p:nvPr/>
        </p:nvSpPr>
        <p:spPr>
          <a:xfrm rot="5400000">
            <a:off x="12922800" y="8858726"/>
            <a:ext cx="1285876" cy="1108516"/>
          </a:xfrm>
          <a:prstGeom prst="hexagon">
            <a:avLst/>
          </a:prstGeom>
          <a:solidFill>
            <a:srgbClr val="D4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1" name="Hexagon 30">
            <a:extLst>
              <a:ext uri="{FF2B5EF4-FFF2-40B4-BE49-F238E27FC236}">
                <a16:creationId xmlns:a16="http://schemas.microsoft.com/office/drawing/2014/main" id="{7256D0C6-E3E0-4132-BB0C-AA163E76C629}"/>
              </a:ext>
            </a:extLst>
          </p:cNvPr>
          <p:cNvSpPr/>
          <p:nvPr/>
        </p:nvSpPr>
        <p:spPr>
          <a:xfrm rot="5400000">
            <a:off x="14937016" y="6220657"/>
            <a:ext cx="2345980" cy="2022398"/>
          </a:xfrm>
          <a:prstGeom prst="hexag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2" name="Hexagon 31">
            <a:extLst>
              <a:ext uri="{FF2B5EF4-FFF2-40B4-BE49-F238E27FC236}">
                <a16:creationId xmlns:a16="http://schemas.microsoft.com/office/drawing/2014/main" id="{EDF61D52-4B77-4BDA-A37C-A52AAE45DF11}"/>
              </a:ext>
            </a:extLst>
          </p:cNvPr>
          <p:cNvSpPr/>
          <p:nvPr/>
        </p:nvSpPr>
        <p:spPr>
          <a:xfrm rot="5400000">
            <a:off x="12922800" y="8858726"/>
            <a:ext cx="1285876" cy="1108516"/>
          </a:xfrm>
          <a:prstGeom prst="hexagon">
            <a:avLst/>
          </a:prstGeom>
          <a:solidFill>
            <a:srgbClr val="D4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4" name="Group 3">
            <a:extLst>
              <a:ext uri="{FF2B5EF4-FFF2-40B4-BE49-F238E27FC236}">
                <a16:creationId xmlns:a16="http://schemas.microsoft.com/office/drawing/2014/main" id="{C75FABC4-8DE2-4AA4-82DA-EB7F9B893C0F}"/>
              </a:ext>
            </a:extLst>
          </p:cNvPr>
          <p:cNvGrpSpPr/>
          <p:nvPr/>
        </p:nvGrpSpPr>
        <p:grpSpPr>
          <a:xfrm>
            <a:off x="418512" y="233405"/>
            <a:ext cx="15207840" cy="981070"/>
            <a:chOff x="418512" y="233405"/>
            <a:chExt cx="15207840" cy="981070"/>
          </a:xfrm>
          <a:solidFill>
            <a:schemeClr val="accent2">
              <a:lumMod val="40000"/>
              <a:lumOff val="60000"/>
            </a:schemeClr>
          </a:solidFill>
        </p:grpSpPr>
        <p:sp>
          <p:nvSpPr>
            <p:cNvPr id="29" name="Hexagon 28">
              <a:extLst>
                <a:ext uri="{FF2B5EF4-FFF2-40B4-BE49-F238E27FC236}">
                  <a16:creationId xmlns:a16="http://schemas.microsoft.com/office/drawing/2014/main" id="{5042852A-1BD1-4E15-88B3-AB602030FFE3}"/>
                </a:ext>
              </a:extLst>
            </p:cNvPr>
            <p:cNvSpPr/>
            <p:nvPr/>
          </p:nvSpPr>
          <p:spPr>
            <a:xfrm>
              <a:off x="418512" y="233405"/>
              <a:ext cx="1138040" cy="98107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chemeClr val="tx1">
                    <a:lumMod val="75000"/>
                  </a:schemeClr>
                </a:solidFill>
              </a:endParaRPr>
            </a:p>
          </p:txBody>
        </p:sp>
        <p:sp>
          <p:nvSpPr>
            <p:cNvPr id="30" name="Hexagon 29">
              <a:extLst>
                <a:ext uri="{FF2B5EF4-FFF2-40B4-BE49-F238E27FC236}">
                  <a16:creationId xmlns:a16="http://schemas.microsoft.com/office/drawing/2014/main" id="{41ACC4C1-898B-48B2-9B4F-0226F25B94B2}"/>
                </a:ext>
              </a:extLst>
            </p:cNvPr>
            <p:cNvSpPr/>
            <p:nvPr/>
          </p:nvSpPr>
          <p:spPr>
            <a:xfrm>
              <a:off x="14488312" y="233405"/>
              <a:ext cx="1138040" cy="98107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chemeClr val="tx1">
                    <a:lumMod val="75000"/>
                  </a:schemeClr>
                </a:solidFill>
              </a:endParaRPr>
            </a:p>
          </p:txBody>
        </p:sp>
        <p:sp>
          <p:nvSpPr>
            <p:cNvPr id="3" name="Rectangle 2">
              <a:extLst>
                <a:ext uri="{FF2B5EF4-FFF2-40B4-BE49-F238E27FC236}">
                  <a16:creationId xmlns:a16="http://schemas.microsoft.com/office/drawing/2014/main" id="{9DDE5725-BB6C-43CB-9364-57F4C4561B41}"/>
                </a:ext>
              </a:extLst>
            </p:cNvPr>
            <p:cNvSpPr/>
            <p:nvPr/>
          </p:nvSpPr>
          <p:spPr>
            <a:xfrm>
              <a:off x="1288473" y="233405"/>
              <a:ext cx="13522036" cy="981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schemeClr>
                </a:solidFill>
              </a:endParaRPr>
            </a:p>
          </p:txBody>
        </p:sp>
      </p:grpSp>
      <p:sp>
        <p:nvSpPr>
          <p:cNvPr id="2" name="Title 1">
            <a:extLst>
              <a:ext uri="{FF2B5EF4-FFF2-40B4-BE49-F238E27FC236}">
                <a16:creationId xmlns:a16="http://schemas.microsoft.com/office/drawing/2014/main" id="{7A2603D2-1597-4DBF-8A08-4743EDA08F7D}"/>
              </a:ext>
            </a:extLst>
          </p:cNvPr>
          <p:cNvSpPr>
            <a:spLocks noGrp="1"/>
          </p:cNvSpPr>
          <p:nvPr>
            <p:ph type="title" hasCustomPrompt="1"/>
          </p:nvPr>
        </p:nvSpPr>
        <p:spPr>
          <a:xfrm>
            <a:off x="800102" y="231078"/>
            <a:ext cx="14298705" cy="983397"/>
          </a:xfrm>
        </p:spPr>
        <p:txBody>
          <a:bodyPr anchor="ctr"/>
          <a:lstStyle>
            <a:lvl1pPr algn="l">
              <a:defRPr>
                <a:solidFill>
                  <a:schemeClr val="accent2"/>
                </a:solidFill>
              </a:defRPr>
            </a:lvl1pPr>
          </a:lstStyle>
          <a:p>
            <a:r>
              <a:rPr lang="en-US" dirty="0"/>
              <a:t>&lt;Name of Topic&gt;</a:t>
            </a:r>
          </a:p>
        </p:txBody>
      </p:sp>
      <p:sp>
        <p:nvSpPr>
          <p:cNvPr id="33" name="Slide Number Placeholder 5">
            <a:extLst>
              <a:ext uri="{FF2B5EF4-FFF2-40B4-BE49-F238E27FC236}">
                <a16:creationId xmlns:a16="http://schemas.microsoft.com/office/drawing/2014/main" id="{9A79509F-B66F-466B-AF37-015135BACF42}"/>
              </a:ext>
            </a:extLst>
          </p:cNvPr>
          <p:cNvSpPr>
            <a:spLocks noGrp="1"/>
          </p:cNvSpPr>
          <p:nvPr>
            <p:ph type="sldNum" sz="quarter" idx="4"/>
          </p:nvPr>
        </p:nvSpPr>
        <p:spPr>
          <a:xfrm>
            <a:off x="16965427" y="9063830"/>
            <a:ext cx="1478902" cy="540055"/>
          </a:xfrm>
          <a:prstGeom prst="rect">
            <a:avLst/>
          </a:prstGeom>
        </p:spPr>
        <p:txBody>
          <a:bodyPr vert="horz" lIns="91440" tIns="45720" rIns="91440" bIns="45720" rtlCol="0" anchor="b"/>
          <a:lstStyle>
            <a:lvl1pPr algn="r">
              <a:defRPr sz="6000" b="1">
                <a:solidFill>
                  <a:schemeClr val="accent1"/>
                </a:solidFill>
                <a:latin typeface="Arial Black" panose="020B0A04020102020204" pitchFamily="34" charset="0"/>
                <a:cs typeface="Calibri" panose="020F0502020204030204" pitchFamily="34"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2935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7FB0C0-9563-4AEF-B76C-80B088FC78FD}"/>
              </a:ext>
            </a:extLst>
          </p:cNvPr>
          <p:cNvSpPr>
            <a:spLocks noGrp="1"/>
          </p:cNvSpPr>
          <p:nvPr>
            <p:ph type="subTitle" idx="1" hasCustomPrompt="1"/>
          </p:nvPr>
        </p:nvSpPr>
        <p:spPr>
          <a:xfrm>
            <a:off x="2285999" y="7690145"/>
            <a:ext cx="9171709" cy="1688074"/>
          </a:xfrm>
        </p:spPr>
        <p:txBody>
          <a:bodyPr>
            <a:normAutofit/>
          </a:bodyPr>
          <a:lstStyle>
            <a:lvl1pPr marL="0" marR="0" indent="0" algn="just" defTabSz="1371600" rtl="0" eaLnBrk="1" fontAlgn="auto" latinLnBrk="0" hangingPunct="1">
              <a:lnSpc>
                <a:spcPct val="110000"/>
              </a:lnSpc>
              <a:spcBef>
                <a:spcPts val="0"/>
              </a:spcBef>
              <a:spcAft>
                <a:spcPts val="0"/>
              </a:spcAft>
              <a:buClrTx/>
              <a:buSzTx/>
              <a:buFont typeface="Arial" panose="020B0604020202020204" pitchFamily="34" charset="0"/>
              <a:buNone/>
              <a:tabLst/>
              <a:defRPr sz="4500" b="1" baseline="0">
                <a:solidFill>
                  <a:schemeClr val="tx1"/>
                </a:solidFill>
                <a:latin typeface="Calibri" panose="020F0502020204030204" pitchFamily="34" charset="0"/>
                <a:ea typeface="Roboto Condensed" panose="02000000000000000000" pitchFamily="2" charset="0"/>
                <a:cs typeface="Calibri" panose="020F050202020403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&lt;Chapter Description&gt;</a:t>
            </a:r>
          </a:p>
          <a:p>
            <a:endParaRPr lang="en-US" dirty="0"/>
          </a:p>
        </p:txBody>
      </p:sp>
      <p:sp>
        <p:nvSpPr>
          <p:cNvPr id="2" name="Title 1">
            <a:extLst>
              <a:ext uri="{FF2B5EF4-FFF2-40B4-BE49-F238E27FC236}">
                <a16:creationId xmlns:a16="http://schemas.microsoft.com/office/drawing/2014/main" id="{4EA2048D-7E31-4A21-8120-202217496999}"/>
              </a:ext>
            </a:extLst>
          </p:cNvPr>
          <p:cNvSpPr>
            <a:spLocks noGrp="1"/>
          </p:cNvSpPr>
          <p:nvPr>
            <p:ph type="ctrTitle" hasCustomPrompt="1"/>
          </p:nvPr>
        </p:nvSpPr>
        <p:spPr>
          <a:xfrm>
            <a:off x="2286005" y="4809151"/>
            <a:ext cx="10817250" cy="2832622"/>
          </a:xfrm>
        </p:spPr>
        <p:txBody>
          <a:bodyPr anchor="b"/>
          <a:lstStyle>
            <a:lvl1pPr algn="l">
              <a:lnSpc>
                <a:spcPct val="85000"/>
              </a:lnSpc>
              <a:defRPr sz="6000" b="1" baseline="0">
                <a:solidFill>
                  <a:schemeClr val="accent2"/>
                </a:solidFill>
                <a:latin typeface="Arial Rounded MT Bold" panose="020F0704030504030204" pitchFamily="34" charset="0"/>
              </a:defRPr>
            </a:lvl1pPr>
          </a:lstStyle>
          <a:p>
            <a:r>
              <a:rPr lang="en-US" dirty="0"/>
              <a:t>&lt;Enter Section Name&gt;</a:t>
            </a:r>
          </a:p>
        </p:txBody>
      </p:sp>
      <p:grpSp>
        <p:nvGrpSpPr>
          <p:cNvPr id="5" name="Group 4">
            <a:extLst>
              <a:ext uri="{FF2B5EF4-FFF2-40B4-BE49-F238E27FC236}">
                <a16:creationId xmlns:a16="http://schemas.microsoft.com/office/drawing/2014/main" id="{4EABC3C0-C69D-4A76-9206-96DBC6DE4B16}"/>
              </a:ext>
            </a:extLst>
          </p:cNvPr>
          <p:cNvGrpSpPr/>
          <p:nvPr/>
        </p:nvGrpSpPr>
        <p:grpSpPr>
          <a:xfrm rot="10800000" flipH="1">
            <a:off x="11839712" y="7094263"/>
            <a:ext cx="4456588" cy="3192738"/>
            <a:chOff x="7125563" y="-26270"/>
            <a:chExt cx="3361267" cy="2408040"/>
          </a:xfrm>
        </p:grpSpPr>
        <p:pic>
          <p:nvPicPr>
            <p:cNvPr id="18" name="Picture 17">
              <a:extLst>
                <a:ext uri="{FF2B5EF4-FFF2-40B4-BE49-F238E27FC236}">
                  <a16:creationId xmlns:a16="http://schemas.microsoft.com/office/drawing/2014/main" id="{19469517-DCC7-48A3-8525-E791ABA6E92E}"/>
                </a:ext>
              </a:extLst>
            </p:cNvPr>
            <p:cNvPicPr>
              <a:picLocks noChangeAspect="1"/>
            </p:cNvPicPr>
            <p:nvPr/>
          </p:nvPicPr>
          <p:blipFill rotWithShape="1">
            <a:blip r:embed="rId2"/>
            <a:srcRect t="24290"/>
            <a:stretch/>
          </p:blipFill>
          <p:spPr>
            <a:xfrm>
              <a:off x="7125563" y="-26270"/>
              <a:ext cx="1347333" cy="1181616"/>
            </a:xfrm>
            <a:prstGeom prst="rect">
              <a:avLst/>
            </a:prstGeom>
            <a:ln>
              <a:noFill/>
            </a:ln>
          </p:spPr>
        </p:pic>
        <p:pic>
          <p:nvPicPr>
            <p:cNvPr id="19" name="Picture 18">
              <a:extLst>
                <a:ext uri="{FF2B5EF4-FFF2-40B4-BE49-F238E27FC236}">
                  <a16:creationId xmlns:a16="http://schemas.microsoft.com/office/drawing/2014/main" id="{186B75A5-1A4F-4A0A-8169-2021A68F21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t="24584"/>
            <a:stretch/>
          </p:blipFill>
          <p:spPr>
            <a:xfrm>
              <a:off x="8467310" y="-26270"/>
              <a:ext cx="1347333" cy="1181616"/>
            </a:xfrm>
            <a:prstGeom prst="rect">
              <a:avLst/>
            </a:prstGeom>
            <a:noFill/>
          </p:spPr>
        </p:pic>
        <p:sp>
          <p:nvSpPr>
            <p:cNvPr id="20" name="Hexagon 19">
              <a:extLst>
                <a:ext uri="{FF2B5EF4-FFF2-40B4-BE49-F238E27FC236}">
                  <a16:creationId xmlns:a16="http://schemas.microsoft.com/office/drawing/2014/main" id="{F1FE5BB2-5868-4C90-8104-B68131BFECEB}"/>
                </a:ext>
              </a:extLst>
            </p:cNvPr>
            <p:cNvSpPr/>
            <p:nvPr/>
          </p:nvSpPr>
          <p:spPr>
            <a:xfrm rot="5400000">
              <a:off x="9030704" y="925644"/>
              <a:ext cx="1563987" cy="1348265"/>
            </a:xfrm>
            <a:prstGeom prst="hex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grpSp>
        <p:nvGrpSpPr>
          <p:cNvPr id="6" name="Group 5">
            <a:extLst>
              <a:ext uri="{FF2B5EF4-FFF2-40B4-BE49-F238E27FC236}">
                <a16:creationId xmlns:a16="http://schemas.microsoft.com/office/drawing/2014/main" id="{7D78FFFF-56C6-40EF-AD54-BC8D85971AAB}"/>
              </a:ext>
            </a:extLst>
          </p:cNvPr>
          <p:cNvGrpSpPr/>
          <p:nvPr/>
        </p:nvGrpSpPr>
        <p:grpSpPr>
          <a:xfrm rot="5400000">
            <a:off x="2686078" y="107461"/>
            <a:ext cx="3064204" cy="4182046"/>
            <a:chOff x="-693902" y="-382372"/>
            <a:chExt cx="2042802" cy="2788031"/>
          </a:xfrm>
        </p:grpSpPr>
        <p:sp>
          <p:nvSpPr>
            <p:cNvPr id="21" name="Hexagon 20">
              <a:extLst>
                <a:ext uri="{FF2B5EF4-FFF2-40B4-BE49-F238E27FC236}">
                  <a16:creationId xmlns:a16="http://schemas.microsoft.com/office/drawing/2014/main" id="{E461C2DD-B219-451C-97B6-30E88525B152}"/>
                </a:ext>
              </a:extLst>
            </p:cNvPr>
            <p:cNvSpPr/>
            <p:nvPr/>
          </p:nvSpPr>
          <p:spPr>
            <a:xfrm rot="5400000">
              <a:off x="-107226" y="949533"/>
              <a:ext cx="1563987" cy="1348265"/>
            </a:xfrm>
            <a:prstGeom prst="hexagon">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pic>
          <p:nvPicPr>
            <p:cNvPr id="22" name="Picture 21">
              <a:extLst>
                <a:ext uri="{FF2B5EF4-FFF2-40B4-BE49-F238E27FC236}">
                  <a16:creationId xmlns:a16="http://schemas.microsoft.com/office/drawing/2014/main" id="{E35D543A-7155-4C44-A049-4E833FAD8AB0}"/>
                </a:ext>
              </a:extLst>
            </p:cNvPr>
            <p:cNvPicPr>
              <a:picLocks noChangeAspect="1"/>
            </p:cNvPicPr>
            <p:nvPr/>
          </p:nvPicPr>
          <p:blipFill rotWithShape="1">
            <a:blip r:embed="rId5"/>
            <a:srcRect l="828" t="180" r="-1"/>
            <a:stretch/>
          </p:blipFill>
          <p:spPr>
            <a:xfrm>
              <a:off x="-693902" y="-382372"/>
              <a:ext cx="1348265" cy="1563987"/>
            </a:xfrm>
            <a:prstGeom prst="rect">
              <a:avLst/>
            </a:prstGeom>
          </p:spPr>
        </p:pic>
      </p:grpSp>
      <p:sp>
        <p:nvSpPr>
          <p:cNvPr id="13" name="Slide Number Placeholder 5">
            <a:extLst>
              <a:ext uri="{FF2B5EF4-FFF2-40B4-BE49-F238E27FC236}">
                <a16:creationId xmlns:a16="http://schemas.microsoft.com/office/drawing/2014/main" id="{0114F54B-5195-43D2-B361-FF168D7B3FB7}"/>
              </a:ext>
            </a:extLst>
          </p:cNvPr>
          <p:cNvSpPr>
            <a:spLocks noGrp="1"/>
          </p:cNvSpPr>
          <p:nvPr>
            <p:ph type="sldNum" sz="quarter" idx="4"/>
          </p:nvPr>
        </p:nvSpPr>
        <p:spPr>
          <a:xfrm>
            <a:off x="16965427" y="9063830"/>
            <a:ext cx="1478902" cy="540055"/>
          </a:xfrm>
          <a:prstGeom prst="rect">
            <a:avLst/>
          </a:prstGeom>
        </p:spPr>
        <p:txBody>
          <a:bodyPr vert="horz" lIns="91440" tIns="45720" rIns="91440" bIns="45720" rtlCol="0" anchor="b"/>
          <a:lstStyle>
            <a:lvl1pPr algn="r">
              <a:defRPr sz="6000" b="1">
                <a:solidFill>
                  <a:schemeClr val="accent1"/>
                </a:solidFill>
                <a:latin typeface="Arial Black" panose="020B0A04020102020204" pitchFamily="34" charset="0"/>
                <a:cs typeface="Calibri" panose="020F0502020204030204" pitchFamily="34"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325690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DEFINITION LAYOU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7FB0C0-9563-4AEF-B76C-80B088FC78FD}"/>
              </a:ext>
            </a:extLst>
          </p:cNvPr>
          <p:cNvSpPr>
            <a:spLocks noGrp="1"/>
          </p:cNvSpPr>
          <p:nvPr>
            <p:ph type="subTitle" idx="1" hasCustomPrompt="1"/>
          </p:nvPr>
        </p:nvSpPr>
        <p:spPr>
          <a:xfrm>
            <a:off x="2286002" y="4633717"/>
            <a:ext cx="9130143" cy="3862366"/>
          </a:xfrm>
        </p:spPr>
        <p:txBody>
          <a:bodyPr>
            <a:normAutofit/>
          </a:bodyPr>
          <a:lstStyle>
            <a:lvl1pPr marL="0" marR="0" indent="0" algn="just" defTabSz="1371600" rtl="0" eaLnBrk="1" fontAlgn="auto" latinLnBrk="0" hangingPunct="1">
              <a:lnSpc>
                <a:spcPct val="110000"/>
              </a:lnSpc>
              <a:spcBef>
                <a:spcPts val="0"/>
              </a:spcBef>
              <a:spcAft>
                <a:spcPts val="0"/>
              </a:spcAft>
              <a:buClrTx/>
              <a:buSzTx/>
              <a:buFont typeface="Arial" panose="020B0604020202020204" pitchFamily="34" charset="0"/>
              <a:buNone/>
              <a:tabLst/>
              <a:defRPr sz="4500" b="0" baseline="0">
                <a:solidFill>
                  <a:schemeClr val="tx1"/>
                </a:solidFill>
                <a:latin typeface="Calibri" panose="020F0502020204030204" pitchFamily="34" charset="0"/>
                <a:ea typeface="Roboto Condensed" panose="02000000000000000000" pitchFamily="2" charset="0"/>
                <a:cs typeface="Calibri" panose="020F050202020403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&lt;Enter Quote/Definition&gt;</a:t>
            </a:r>
          </a:p>
          <a:p>
            <a:endParaRPr lang="en-US" dirty="0"/>
          </a:p>
        </p:txBody>
      </p:sp>
      <p:pic>
        <p:nvPicPr>
          <p:cNvPr id="10" name="Graphic 9">
            <a:extLst>
              <a:ext uri="{FF2B5EF4-FFF2-40B4-BE49-F238E27FC236}">
                <a16:creationId xmlns:a16="http://schemas.microsoft.com/office/drawing/2014/main" id="{DAC1DC14-1A52-4147-9BD0-1502A59A3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44439" y="6531551"/>
            <a:ext cx="2900362" cy="3929062"/>
          </a:xfrm>
          <a:prstGeom prst="rect">
            <a:avLst/>
          </a:prstGeom>
        </p:spPr>
      </p:pic>
      <p:sp>
        <p:nvSpPr>
          <p:cNvPr id="13" name="Title 1">
            <a:extLst>
              <a:ext uri="{FF2B5EF4-FFF2-40B4-BE49-F238E27FC236}">
                <a16:creationId xmlns:a16="http://schemas.microsoft.com/office/drawing/2014/main" id="{CD999891-4835-49EC-90C0-AB303A64EC24}"/>
              </a:ext>
            </a:extLst>
          </p:cNvPr>
          <p:cNvSpPr>
            <a:spLocks noGrp="1"/>
          </p:cNvSpPr>
          <p:nvPr>
            <p:ph type="ctrTitle" hasCustomPrompt="1"/>
          </p:nvPr>
        </p:nvSpPr>
        <p:spPr>
          <a:xfrm>
            <a:off x="2286000" y="3456992"/>
            <a:ext cx="14679424" cy="1176724"/>
          </a:xfrm>
        </p:spPr>
        <p:txBody>
          <a:bodyPr anchor="b"/>
          <a:lstStyle>
            <a:lvl1pPr algn="just">
              <a:lnSpc>
                <a:spcPct val="85000"/>
              </a:lnSpc>
              <a:defRPr sz="5400" b="1" baseline="0">
                <a:solidFill>
                  <a:schemeClr val="accent2"/>
                </a:solidFill>
                <a:latin typeface="Arial Rounded MT Bold" panose="020F0704030504030204" pitchFamily="34" charset="0"/>
              </a:defRPr>
            </a:lvl1pPr>
          </a:lstStyle>
          <a:p>
            <a:r>
              <a:rPr lang="en-US" dirty="0"/>
              <a:t>&lt;Title&gt;</a:t>
            </a:r>
          </a:p>
        </p:txBody>
      </p:sp>
      <p:sp>
        <p:nvSpPr>
          <p:cNvPr id="16" name="Hexagon 15">
            <a:extLst>
              <a:ext uri="{FF2B5EF4-FFF2-40B4-BE49-F238E27FC236}">
                <a16:creationId xmlns:a16="http://schemas.microsoft.com/office/drawing/2014/main" id="{624D9766-C68E-4643-905A-8252A8EFA931}"/>
              </a:ext>
            </a:extLst>
          </p:cNvPr>
          <p:cNvSpPr/>
          <p:nvPr/>
        </p:nvSpPr>
        <p:spPr>
          <a:xfrm rot="5400000">
            <a:off x="8607308" y="2150174"/>
            <a:ext cx="1093840" cy="942964"/>
          </a:xfrm>
          <a:prstGeom prst="hex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9" name="Hexagon 18">
            <a:extLst>
              <a:ext uri="{FF2B5EF4-FFF2-40B4-BE49-F238E27FC236}">
                <a16:creationId xmlns:a16="http://schemas.microsoft.com/office/drawing/2014/main" id="{90750F5F-254C-48A6-ADD9-D7234DEFAA37}"/>
              </a:ext>
            </a:extLst>
          </p:cNvPr>
          <p:cNvSpPr/>
          <p:nvPr/>
        </p:nvSpPr>
        <p:spPr>
          <a:xfrm rot="5400000">
            <a:off x="1556236" y="715871"/>
            <a:ext cx="1459524" cy="1258210"/>
          </a:xfrm>
          <a:prstGeom prst="hexagon">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pic>
        <p:nvPicPr>
          <p:cNvPr id="20" name="Picture 19">
            <a:extLst>
              <a:ext uri="{FF2B5EF4-FFF2-40B4-BE49-F238E27FC236}">
                <a16:creationId xmlns:a16="http://schemas.microsoft.com/office/drawing/2014/main" id="{638B5117-A89C-4FD2-8006-EBE08D50A93D}"/>
              </a:ext>
            </a:extLst>
          </p:cNvPr>
          <p:cNvPicPr>
            <a:picLocks noChangeAspect="1"/>
          </p:cNvPicPr>
          <p:nvPr/>
        </p:nvPicPr>
        <p:blipFill rotWithShape="1">
          <a:blip r:embed="rId4"/>
          <a:srcRect t="24290"/>
          <a:stretch/>
        </p:blipFill>
        <p:spPr>
          <a:xfrm rot="10800000">
            <a:off x="265000" y="8514576"/>
            <a:ext cx="2021000" cy="1772424"/>
          </a:xfrm>
          <a:prstGeom prst="rect">
            <a:avLst/>
          </a:prstGeom>
          <a:ln>
            <a:noFill/>
          </a:ln>
        </p:spPr>
      </p:pic>
      <p:pic>
        <p:nvPicPr>
          <p:cNvPr id="5" name="Picture 4">
            <a:extLst>
              <a:ext uri="{FF2B5EF4-FFF2-40B4-BE49-F238E27FC236}">
                <a16:creationId xmlns:a16="http://schemas.microsoft.com/office/drawing/2014/main" id="{B1D2E1A9-F013-4148-BC9C-6CF6F1398169}"/>
              </a:ext>
            </a:extLst>
          </p:cNvPr>
          <p:cNvPicPr>
            <a:picLocks noChangeAspect="1"/>
          </p:cNvPicPr>
          <p:nvPr/>
        </p:nvPicPr>
        <p:blipFill rotWithShape="1">
          <a:blip r:embed="rId5"/>
          <a:srcRect t="78835"/>
          <a:stretch/>
        </p:blipFill>
        <p:spPr>
          <a:xfrm>
            <a:off x="10966368" y="0"/>
            <a:ext cx="3356140" cy="822596"/>
          </a:xfrm>
          <a:prstGeom prst="rect">
            <a:avLst/>
          </a:prstGeom>
        </p:spPr>
      </p:pic>
      <p:pic>
        <p:nvPicPr>
          <p:cNvPr id="11" name="Graphic 10">
            <a:extLst>
              <a:ext uri="{FF2B5EF4-FFF2-40B4-BE49-F238E27FC236}">
                <a16:creationId xmlns:a16="http://schemas.microsoft.com/office/drawing/2014/main" id="{856EC484-BBB3-4B89-87E9-83479BB127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44439" y="6531551"/>
            <a:ext cx="2900362" cy="3929062"/>
          </a:xfrm>
          <a:prstGeom prst="rect">
            <a:avLst/>
          </a:prstGeom>
        </p:spPr>
      </p:pic>
      <p:sp>
        <p:nvSpPr>
          <p:cNvPr id="14" name="Hexagon 13">
            <a:extLst>
              <a:ext uri="{FF2B5EF4-FFF2-40B4-BE49-F238E27FC236}">
                <a16:creationId xmlns:a16="http://schemas.microsoft.com/office/drawing/2014/main" id="{0C60ACCB-1983-486D-87EB-D60F5D44ED15}"/>
              </a:ext>
            </a:extLst>
          </p:cNvPr>
          <p:cNvSpPr/>
          <p:nvPr/>
        </p:nvSpPr>
        <p:spPr>
          <a:xfrm rot="5400000">
            <a:off x="8607308" y="2150174"/>
            <a:ext cx="1093840" cy="942964"/>
          </a:xfrm>
          <a:prstGeom prst="hex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5" name="Hexagon 14">
            <a:extLst>
              <a:ext uri="{FF2B5EF4-FFF2-40B4-BE49-F238E27FC236}">
                <a16:creationId xmlns:a16="http://schemas.microsoft.com/office/drawing/2014/main" id="{70D66EA4-7C29-4726-A3AB-EEC7D8398E16}"/>
              </a:ext>
            </a:extLst>
          </p:cNvPr>
          <p:cNvSpPr/>
          <p:nvPr/>
        </p:nvSpPr>
        <p:spPr>
          <a:xfrm rot="5400000">
            <a:off x="1556236" y="715871"/>
            <a:ext cx="1459524" cy="1258210"/>
          </a:xfrm>
          <a:prstGeom prst="hexagon">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pic>
        <p:nvPicPr>
          <p:cNvPr id="17" name="Picture 16">
            <a:extLst>
              <a:ext uri="{FF2B5EF4-FFF2-40B4-BE49-F238E27FC236}">
                <a16:creationId xmlns:a16="http://schemas.microsoft.com/office/drawing/2014/main" id="{99CB6AF5-25B0-48D1-AF7C-170D1F21C0BC}"/>
              </a:ext>
            </a:extLst>
          </p:cNvPr>
          <p:cNvPicPr>
            <a:picLocks noChangeAspect="1"/>
          </p:cNvPicPr>
          <p:nvPr/>
        </p:nvPicPr>
        <p:blipFill rotWithShape="1">
          <a:blip r:embed="rId4"/>
          <a:srcRect t="24290"/>
          <a:stretch/>
        </p:blipFill>
        <p:spPr>
          <a:xfrm rot="10800000">
            <a:off x="265000" y="8514576"/>
            <a:ext cx="2021000" cy="1772424"/>
          </a:xfrm>
          <a:prstGeom prst="rect">
            <a:avLst/>
          </a:prstGeom>
          <a:ln>
            <a:noFill/>
          </a:ln>
        </p:spPr>
      </p:pic>
      <p:pic>
        <p:nvPicPr>
          <p:cNvPr id="18" name="Picture 17">
            <a:extLst>
              <a:ext uri="{FF2B5EF4-FFF2-40B4-BE49-F238E27FC236}">
                <a16:creationId xmlns:a16="http://schemas.microsoft.com/office/drawing/2014/main" id="{1EF6C524-3E46-46BF-8303-2E119A8C3C37}"/>
              </a:ext>
            </a:extLst>
          </p:cNvPr>
          <p:cNvPicPr>
            <a:picLocks noChangeAspect="1"/>
          </p:cNvPicPr>
          <p:nvPr/>
        </p:nvPicPr>
        <p:blipFill rotWithShape="1">
          <a:blip r:embed="rId5"/>
          <a:srcRect t="78835"/>
          <a:stretch/>
        </p:blipFill>
        <p:spPr>
          <a:xfrm>
            <a:off x="10966368" y="0"/>
            <a:ext cx="3356140" cy="822596"/>
          </a:xfrm>
          <a:prstGeom prst="rect">
            <a:avLst/>
          </a:prstGeom>
        </p:spPr>
      </p:pic>
      <p:pic>
        <p:nvPicPr>
          <p:cNvPr id="21" name="Graphic 20">
            <a:extLst>
              <a:ext uri="{FF2B5EF4-FFF2-40B4-BE49-F238E27FC236}">
                <a16:creationId xmlns:a16="http://schemas.microsoft.com/office/drawing/2014/main" id="{9278D3D0-22E6-426E-90A7-4E010C2989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44439" y="6531551"/>
            <a:ext cx="2900362" cy="3929062"/>
          </a:xfrm>
          <a:prstGeom prst="rect">
            <a:avLst/>
          </a:prstGeom>
        </p:spPr>
      </p:pic>
      <p:sp>
        <p:nvSpPr>
          <p:cNvPr id="22" name="Hexagon 21">
            <a:extLst>
              <a:ext uri="{FF2B5EF4-FFF2-40B4-BE49-F238E27FC236}">
                <a16:creationId xmlns:a16="http://schemas.microsoft.com/office/drawing/2014/main" id="{02902F50-CC6C-4A00-8A37-60F75AB1DA50}"/>
              </a:ext>
            </a:extLst>
          </p:cNvPr>
          <p:cNvSpPr/>
          <p:nvPr/>
        </p:nvSpPr>
        <p:spPr>
          <a:xfrm rot="5400000">
            <a:off x="8607308" y="2150174"/>
            <a:ext cx="1093840" cy="942964"/>
          </a:xfrm>
          <a:prstGeom prst="hex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3" name="Hexagon 22">
            <a:extLst>
              <a:ext uri="{FF2B5EF4-FFF2-40B4-BE49-F238E27FC236}">
                <a16:creationId xmlns:a16="http://schemas.microsoft.com/office/drawing/2014/main" id="{77055A5A-9368-4B07-853D-0E68D7F96CA1}"/>
              </a:ext>
            </a:extLst>
          </p:cNvPr>
          <p:cNvSpPr/>
          <p:nvPr/>
        </p:nvSpPr>
        <p:spPr>
          <a:xfrm rot="5400000">
            <a:off x="1556236" y="715871"/>
            <a:ext cx="1459524" cy="1258210"/>
          </a:xfrm>
          <a:prstGeom prst="hexagon">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pic>
        <p:nvPicPr>
          <p:cNvPr id="24" name="Picture 23">
            <a:extLst>
              <a:ext uri="{FF2B5EF4-FFF2-40B4-BE49-F238E27FC236}">
                <a16:creationId xmlns:a16="http://schemas.microsoft.com/office/drawing/2014/main" id="{AE8D7A7F-245A-4D48-8E6D-C64C581F958A}"/>
              </a:ext>
            </a:extLst>
          </p:cNvPr>
          <p:cNvPicPr>
            <a:picLocks noChangeAspect="1"/>
          </p:cNvPicPr>
          <p:nvPr/>
        </p:nvPicPr>
        <p:blipFill rotWithShape="1">
          <a:blip r:embed="rId4"/>
          <a:srcRect t="24290"/>
          <a:stretch/>
        </p:blipFill>
        <p:spPr>
          <a:xfrm rot="10800000">
            <a:off x="265000" y="8514576"/>
            <a:ext cx="2021000" cy="1772424"/>
          </a:xfrm>
          <a:prstGeom prst="rect">
            <a:avLst/>
          </a:prstGeom>
          <a:ln>
            <a:noFill/>
          </a:ln>
        </p:spPr>
      </p:pic>
      <p:pic>
        <p:nvPicPr>
          <p:cNvPr id="25" name="Picture 24">
            <a:extLst>
              <a:ext uri="{FF2B5EF4-FFF2-40B4-BE49-F238E27FC236}">
                <a16:creationId xmlns:a16="http://schemas.microsoft.com/office/drawing/2014/main" id="{70D38B88-007C-44E2-AA53-9EA238AB10D1}"/>
              </a:ext>
            </a:extLst>
          </p:cNvPr>
          <p:cNvPicPr>
            <a:picLocks noChangeAspect="1"/>
          </p:cNvPicPr>
          <p:nvPr/>
        </p:nvPicPr>
        <p:blipFill rotWithShape="1">
          <a:blip r:embed="rId5"/>
          <a:srcRect t="78835"/>
          <a:stretch/>
        </p:blipFill>
        <p:spPr>
          <a:xfrm>
            <a:off x="10966368" y="0"/>
            <a:ext cx="3356140" cy="822596"/>
          </a:xfrm>
          <a:prstGeom prst="rect">
            <a:avLst/>
          </a:prstGeom>
        </p:spPr>
      </p:pic>
      <p:pic>
        <p:nvPicPr>
          <p:cNvPr id="26" name="Graphic 25">
            <a:extLst>
              <a:ext uri="{FF2B5EF4-FFF2-40B4-BE49-F238E27FC236}">
                <a16:creationId xmlns:a16="http://schemas.microsoft.com/office/drawing/2014/main" id="{73F0D2D7-3D5D-472F-897E-655A887144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44439" y="6531551"/>
            <a:ext cx="2900362" cy="3929062"/>
          </a:xfrm>
          <a:prstGeom prst="rect">
            <a:avLst/>
          </a:prstGeom>
        </p:spPr>
      </p:pic>
      <p:sp>
        <p:nvSpPr>
          <p:cNvPr id="27" name="Hexagon 26">
            <a:extLst>
              <a:ext uri="{FF2B5EF4-FFF2-40B4-BE49-F238E27FC236}">
                <a16:creationId xmlns:a16="http://schemas.microsoft.com/office/drawing/2014/main" id="{CD795A04-B4BA-4E7E-833C-304D8BC72019}"/>
              </a:ext>
            </a:extLst>
          </p:cNvPr>
          <p:cNvSpPr/>
          <p:nvPr/>
        </p:nvSpPr>
        <p:spPr>
          <a:xfrm rot="5400000">
            <a:off x="8607308" y="2150174"/>
            <a:ext cx="1093840" cy="942964"/>
          </a:xfrm>
          <a:prstGeom prst="hex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8" name="Hexagon 27">
            <a:extLst>
              <a:ext uri="{FF2B5EF4-FFF2-40B4-BE49-F238E27FC236}">
                <a16:creationId xmlns:a16="http://schemas.microsoft.com/office/drawing/2014/main" id="{61B508F2-C6B5-44FE-B0ED-CBF952877ADD}"/>
              </a:ext>
            </a:extLst>
          </p:cNvPr>
          <p:cNvSpPr/>
          <p:nvPr/>
        </p:nvSpPr>
        <p:spPr>
          <a:xfrm rot="5400000">
            <a:off x="1556236" y="715871"/>
            <a:ext cx="1459524" cy="1258210"/>
          </a:xfrm>
          <a:prstGeom prst="hexagon">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pic>
        <p:nvPicPr>
          <p:cNvPr id="29" name="Picture 28">
            <a:extLst>
              <a:ext uri="{FF2B5EF4-FFF2-40B4-BE49-F238E27FC236}">
                <a16:creationId xmlns:a16="http://schemas.microsoft.com/office/drawing/2014/main" id="{81AFBEAB-35C6-413B-933A-23704781DCDA}"/>
              </a:ext>
            </a:extLst>
          </p:cNvPr>
          <p:cNvPicPr>
            <a:picLocks noChangeAspect="1"/>
          </p:cNvPicPr>
          <p:nvPr/>
        </p:nvPicPr>
        <p:blipFill rotWithShape="1">
          <a:blip r:embed="rId4"/>
          <a:srcRect t="24290"/>
          <a:stretch/>
        </p:blipFill>
        <p:spPr>
          <a:xfrm rot="10800000">
            <a:off x="265000" y="8514576"/>
            <a:ext cx="2021000" cy="1772424"/>
          </a:xfrm>
          <a:prstGeom prst="rect">
            <a:avLst/>
          </a:prstGeom>
          <a:ln>
            <a:noFill/>
          </a:ln>
        </p:spPr>
      </p:pic>
      <p:pic>
        <p:nvPicPr>
          <p:cNvPr id="30" name="Picture 29">
            <a:extLst>
              <a:ext uri="{FF2B5EF4-FFF2-40B4-BE49-F238E27FC236}">
                <a16:creationId xmlns:a16="http://schemas.microsoft.com/office/drawing/2014/main" id="{29E1E4F3-5023-492D-9AE2-D6357A5911F6}"/>
              </a:ext>
            </a:extLst>
          </p:cNvPr>
          <p:cNvPicPr>
            <a:picLocks noChangeAspect="1"/>
          </p:cNvPicPr>
          <p:nvPr/>
        </p:nvPicPr>
        <p:blipFill rotWithShape="1">
          <a:blip r:embed="rId5"/>
          <a:srcRect t="78835"/>
          <a:stretch/>
        </p:blipFill>
        <p:spPr>
          <a:xfrm>
            <a:off x="10966368" y="0"/>
            <a:ext cx="3356140" cy="822596"/>
          </a:xfrm>
          <a:prstGeom prst="rect">
            <a:avLst/>
          </a:prstGeom>
        </p:spPr>
      </p:pic>
      <p:pic>
        <p:nvPicPr>
          <p:cNvPr id="31" name="Graphic 30">
            <a:extLst>
              <a:ext uri="{FF2B5EF4-FFF2-40B4-BE49-F238E27FC236}">
                <a16:creationId xmlns:a16="http://schemas.microsoft.com/office/drawing/2014/main" id="{098AA8CC-7649-49DF-ADB2-E7FA97A79A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44439" y="6531551"/>
            <a:ext cx="2900362" cy="3929062"/>
          </a:xfrm>
          <a:prstGeom prst="rect">
            <a:avLst/>
          </a:prstGeom>
        </p:spPr>
      </p:pic>
      <p:sp>
        <p:nvSpPr>
          <p:cNvPr id="32" name="Hexagon 31">
            <a:extLst>
              <a:ext uri="{FF2B5EF4-FFF2-40B4-BE49-F238E27FC236}">
                <a16:creationId xmlns:a16="http://schemas.microsoft.com/office/drawing/2014/main" id="{8DA132FC-4356-45E8-9DB0-5D77412E496E}"/>
              </a:ext>
            </a:extLst>
          </p:cNvPr>
          <p:cNvSpPr/>
          <p:nvPr/>
        </p:nvSpPr>
        <p:spPr>
          <a:xfrm rot="5400000">
            <a:off x="8607308" y="2150174"/>
            <a:ext cx="1093840" cy="942964"/>
          </a:xfrm>
          <a:prstGeom prst="hex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3" name="Hexagon 32">
            <a:extLst>
              <a:ext uri="{FF2B5EF4-FFF2-40B4-BE49-F238E27FC236}">
                <a16:creationId xmlns:a16="http://schemas.microsoft.com/office/drawing/2014/main" id="{4AA2464D-59C3-4243-9492-BA296B671E16}"/>
              </a:ext>
            </a:extLst>
          </p:cNvPr>
          <p:cNvSpPr/>
          <p:nvPr/>
        </p:nvSpPr>
        <p:spPr>
          <a:xfrm rot="5400000">
            <a:off x="1556236" y="715871"/>
            <a:ext cx="1459524" cy="1258210"/>
          </a:xfrm>
          <a:prstGeom prst="hexagon">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pic>
        <p:nvPicPr>
          <p:cNvPr id="34" name="Picture 33">
            <a:extLst>
              <a:ext uri="{FF2B5EF4-FFF2-40B4-BE49-F238E27FC236}">
                <a16:creationId xmlns:a16="http://schemas.microsoft.com/office/drawing/2014/main" id="{78DC3604-CEAB-4FC6-9620-238CC31E7A35}"/>
              </a:ext>
            </a:extLst>
          </p:cNvPr>
          <p:cNvPicPr>
            <a:picLocks noChangeAspect="1"/>
          </p:cNvPicPr>
          <p:nvPr/>
        </p:nvPicPr>
        <p:blipFill rotWithShape="1">
          <a:blip r:embed="rId4"/>
          <a:srcRect t="24290"/>
          <a:stretch/>
        </p:blipFill>
        <p:spPr>
          <a:xfrm rot="10800000">
            <a:off x="265000" y="8514576"/>
            <a:ext cx="2021000" cy="1772424"/>
          </a:xfrm>
          <a:prstGeom prst="rect">
            <a:avLst/>
          </a:prstGeom>
          <a:ln>
            <a:noFill/>
          </a:ln>
        </p:spPr>
      </p:pic>
      <p:pic>
        <p:nvPicPr>
          <p:cNvPr id="35" name="Picture 34">
            <a:extLst>
              <a:ext uri="{FF2B5EF4-FFF2-40B4-BE49-F238E27FC236}">
                <a16:creationId xmlns:a16="http://schemas.microsoft.com/office/drawing/2014/main" id="{5EF5E6BD-A700-4D9B-8C1D-7121D5C26BA3}"/>
              </a:ext>
            </a:extLst>
          </p:cNvPr>
          <p:cNvPicPr>
            <a:picLocks noChangeAspect="1"/>
          </p:cNvPicPr>
          <p:nvPr/>
        </p:nvPicPr>
        <p:blipFill rotWithShape="1">
          <a:blip r:embed="rId5"/>
          <a:srcRect t="78835"/>
          <a:stretch/>
        </p:blipFill>
        <p:spPr>
          <a:xfrm>
            <a:off x="10966368" y="0"/>
            <a:ext cx="3356140" cy="822596"/>
          </a:xfrm>
          <a:prstGeom prst="rect">
            <a:avLst/>
          </a:prstGeom>
        </p:spPr>
      </p:pic>
      <p:pic>
        <p:nvPicPr>
          <p:cNvPr id="36" name="Graphic 35">
            <a:extLst>
              <a:ext uri="{FF2B5EF4-FFF2-40B4-BE49-F238E27FC236}">
                <a16:creationId xmlns:a16="http://schemas.microsoft.com/office/drawing/2014/main" id="{C890BC9D-82C3-4B97-A517-7FB42EAA14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44439" y="6531551"/>
            <a:ext cx="2900362" cy="3929062"/>
          </a:xfrm>
          <a:prstGeom prst="rect">
            <a:avLst/>
          </a:prstGeom>
        </p:spPr>
      </p:pic>
      <p:sp>
        <p:nvSpPr>
          <p:cNvPr id="37" name="Hexagon 36">
            <a:extLst>
              <a:ext uri="{FF2B5EF4-FFF2-40B4-BE49-F238E27FC236}">
                <a16:creationId xmlns:a16="http://schemas.microsoft.com/office/drawing/2014/main" id="{CAB72A7E-9D4E-42C0-9844-FF6E49A35810}"/>
              </a:ext>
            </a:extLst>
          </p:cNvPr>
          <p:cNvSpPr/>
          <p:nvPr/>
        </p:nvSpPr>
        <p:spPr>
          <a:xfrm rot="5400000">
            <a:off x="8607308" y="2150174"/>
            <a:ext cx="1093840" cy="942964"/>
          </a:xfrm>
          <a:prstGeom prst="hex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8" name="Hexagon 37">
            <a:extLst>
              <a:ext uri="{FF2B5EF4-FFF2-40B4-BE49-F238E27FC236}">
                <a16:creationId xmlns:a16="http://schemas.microsoft.com/office/drawing/2014/main" id="{84D1A585-2ED3-4E85-A48F-2AE3229738AE}"/>
              </a:ext>
            </a:extLst>
          </p:cNvPr>
          <p:cNvSpPr/>
          <p:nvPr/>
        </p:nvSpPr>
        <p:spPr>
          <a:xfrm rot="5400000">
            <a:off x="1556236" y="715871"/>
            <a:ext cx="1459524" cy="1258210"/>
          </a:xfrm>
          <a:prstGeom prst="hexagon">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pic>
        <p:nvPicPr>
          <p:cNvPr id="39" name="Picture 38">
            <a:extLst>
              <a:ext uri="{FF2B5EF4-FFF2-40B4-BE49-F238E27FC236}">
                <a16:creationId xmlns:a16="http://schemas.microsoft.com/office/drawing/2014/main" id="{9F1B0A09-2AA0-4B73-A4B6-9224A901CE3C}"/>
              </a:ext>
            </a:extLst>
          </p:cNvPr>
          <p:cNvPicPr>
            <a:picLocks noChangeAspect="1"/>
          </p:cNvPicPr>
          <p:nvPr/>
        </p:nvPicPr>
        <p:blipFill rotWithShape="1">
          <a:blip r:embed="rId4"/>
          <a:srcRect t="24290"/>
          <a:stretch/>
        </p:blipFill>
        <p:spPr>
          <a:xfrm rot="10800000">
            <a:off x="265000" y="8514576"/>
            <a:ext cx="2021000" cy="1772424"/>
          </a:xfrm>
          <a:prstGeom prst="rect">
            <a:avLst/>
          </a:prstGeom>
          <a:ln>
            <a:noFill/>
          </a:ln>
        </p:spPr>
      </p:pic>
      <p:pic>
        <p:nvPicPr>
          <p:cNvPr id="40" name="Picture 39">
            <a:extLst>
              <a:ext uri="{FF2B5EF4-FFF2-40B4-BE49-F238E27FC236}">
                <a16:creationId xmlns:a16="http://schemas.microsoft.com/office/drawing/2014/main" id="{3EB41845-C0D3-4215-9FD1-B40D8729FA24}"/>
              </a:ext>
            </a:extLst>
          </p:cNvPr>
          <p:cNvPicPr>
            <a:picLocks noChangeAspect="1"/>
          </p:cNvPicPr>
          <p:nvPr/>
        </p:nvPicPr>
        <p:blipFill rotWithShape="1">
          <a:blip r:embed="rId5"/>
          <a:srcRect t="78835"/>
          <a:stretch/>
        </p:blipFill>
        <p:spPr>
          <a:xfrm>
            <a:off x="10966368" y="0"/>
            <a:ext cx="3356140" cy="822596"/>
          </a:xfrm>
          <a:prstGeom prst="rect">
            <a:avLst/>
          </a:prstGeom>
        </p:spPr>
      </p:pic>
      <p:sp>
        <p:nvSpPr>
          <p:cNvPr id="42" name="Slide Number Placeholder 5">
            <a:extLst>
              <a:ext uri="{FF2B5EF4-FFF2-40B4-BE49-F238E27FC236}">
                <a16:creationId xmlns:a16="http://schemas.microsoft.com/office/drawing/2014/main" id="{238A43D7-E4F0-43C0-91BE-692D7E4496BB}"/>
              </a:ext>
            </a:extLst>
          </p:cNvPr>
          <p:cNvSpPr>
            <a:spLocks noGrp="1"/>
          </p:cNvSpPr>
          <p:nvPr>
            <p:ph type="sldNum" sz="quarter" idx="4"/>
          </p:nvPr>
        </p:nvSpPr>
        <p:spPr>
          <a:xfrm>
            <a:off x="16965427" y="9063830"/>
            <a:ext cx="1478902" cy="540055"/>
          </a:xfrm>
          <a:prstGeom prst="rect">
            <a:avLst/>
          </a:prstGeom>
        </p:spPr>
        <p:txBody>
          <a:bodyPr vert="horz" lIns="91440" tIns="45720" rIns="91440" bIns="45720" rtlCol="0" anchor="b"/>
          <a:lstStyle>
            <a:lvl1pPr algn="r">
              <a:defRPr sz="6000" b="1">
                <a:solidFill>
                  <a:schemeClr val="accent1"/>
                </a:solidFill>
                <a:latin typeface="Arial Black" panose="020B0A04020102020204" pitchFamily="34" charset="0"/>
                <a:cs typeface="Calibri" panose="020F0502020204030204" pitchFamily="34"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3270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PIC_AND_DESCRIPTION_TWO_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0CA04-F177-494E-B0F7-77D47C6C5C9B}"/>
              </a:ext>
            </a:extLst>
          </p:cNvPr>
          <p:cNvSpPr>
            <a:spLocks noGrp="1"/>
          </p:cNvSpPr>
          <p:nvPr>
            <p:ph idx="1" hasCustomPrompt="1"/>
          </p:nvPr>
        </p:nvSpPr>
        <p:spPr>
          <a:xfrm>
            <a:off x="952500" y="1436916"/>
            <a:ext cx="7885300" cy="8307160"/>
          </a:xfrm>
        </p:spPr>
        <p:txBody>
          <a:bodyPr>
            <a:normAutofit/>
          </a:bodyPr>
          <a:lstStyle>
            <a:lvl1pPr marL="0" indent="0" algn="just">
              <a:buNone/>
              <a:defRPr lang="en-US" sz="3600" dirty="0">
                <a:solidFill>
                  <a:schemeClr val="tx1"/>
                </a:solidFill>
              </a:defRPr>
            </a:lvl1pPr>
            <a:lvl2pPr>
              <a:defRPr sz="2700">
                <a:latin typeface="Arial Rounded MT Bold" panose="020F0704030504030204" pitchFamily="34" charset="0"/>
              </a:defRPr>
            </a:lvl2pPr>
            <a:lvl3pPr>
              <a:defRPr sz="2400">
                <a:latin typeface="Arial Rounded MT Bold" panose="020F0704030504030204" pitchFamily="34" charset="0"/>
              </a:defRPr>
            </a:lvl3pPr>
            <a:lvl4pPr>
              <a:defRPr sz="2100">
                <a:latin typeface="Arial Rounded MT Bold" panose="020F0704030504030204" pitchFamily="34" charset="0"/>
              </a:defRPr>
            </a:lvl4pPr>
            <a:lvl5pPr>
              <a:defRPr sz="1800">
                <a:latin typeface="Arial Rounded MT Bold" panose="020F0704030504030204" pitchFamily="34" charset="0"/>
              </a:defRPr>
            </a:lvl5pPr>
          </a:lstStyle>
          <a:p>
            <a:pPr lvl="0"/>
            <a:r>
              <a:rPr lang="en-US" dirty="0"/>
              <a:t>&lt;text about the topic&gt;</a:t>
            </a:r>
          </a:p>
        </p:txBody>
      </p:sp>
      <p:sp>
        <p:nvSpPr>
          <p:cNvPr id="24" name="Content Placeholder 2">
            <a:extLst>
              <a:ext uri="{FF2B5EF4-FFF2-40B4-BE49-F238E27FC236}">
                <a16:creationId xmlns:a16="http://schemas.microsoft.com/office/drawing/2014/main" id="{E8F9AFAE-CF48-488A-B0FD-16014C3A4627}"/>
              </a:ext>
            </a:extLst>
          </p:cNvPr>
          <p:cNvSpPr>
            <a:spLocks noGrp="1"/>
          </p:cNvSpPr>
          <p:nvPr>
            <p:ph idx="14" hasCustomPrompt="1"/>
          </p:nvPr>
        </p:nvSpPr>
        <p:spPr>
          <a:xfrm>
            <a:off x="9144003" y="1436916"/>
            <a:ext cx="7329052" cy="8307160"/>
          </a:xfrm>
        </p:spPr>
        <p:txBody>
          <a:bodyPr>
            <a:normAutofit/>
          </a:bodyPr>
          <a:lstStyle>
            <a:lvl1pPr marL="0" indent="0" algn="just">
              <a:buNone/>
              <a:defRPr lang="en-US" sz="3600" baseline="0" dirty="0">
                <a:solidFill>
                  <a:schemeClr val="tx1"/>
                </a:solidFill>
              </a:defRPr>
            </a:lvl1pPr>
            <a:lvl2pPr>
              <a:defRPr sz="2700">
                <a:latin typeface="Arial Rounded MT Bold" panose="020F0704030504030204" pitchFamily="34" charset="0"/>
              </a:defRPr>
            </a:lvl2pPr>
            <a:lvl3pPr>
              <a:defRPr sz="2400">
                <a:latin typeface="Arial Rounded MT Bold" panose="020F0704030504030204" pitchFamily="34" charset="0"/>
              </a:defRPr>
            </a:lvl3pPr>
            <a:lvl4pPr>
              <a:defRPr sz="2100">
                <a:latin typeface="Arial Rounded MT Bold" panose="020F0704030504030204" pitchFamily="34" charset="0"/>
              </a:defRPr>
            </a:lvl4pPr>
            <a:lvl5pPr>
              <a:defRPr sz="1800">
                <a:latin typeface="Arial Rounded MT Bold" panose="020F0704030504030204" pitchFamily="34" charset="0"/>
              </a:defRPr>
            </a:lvl5pPr>
          </a:lstStyle>
          <a:p>
            <a:pPr lvl="0"/>
            <a:r>
              <a:rPr lang="en-US" dirty="0"/>
              <a:t>&lt;picture/more text&gt;</a:t>
            </a:r>
          </a:p>
          <a:p>
            <a:pPr lvl="0"/>
            <a:endParaRPr lang="en-US" dirty="0"/>
          </a:p>
        </p:txBody>
      </p:sp>
      <p:sp>
        <p:nvSpPr>
          <p:cNvPr id="20" name="Hexagon 19">
            <a:extLst>
              <a:ext uri="{FF2B5EF4-FFF2-40B4-BE49-F238E27FC236}">
                <a16:creationId xmlns:a16="http://schemas.microsoft.com/office/drawing/2014/main" id="{18C50EA6-F0A6-46AF-A22B-EDE7B50C9868}"/>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1" name="Hexagon 20">
            <a:extLst>
              <a:ext uri="{FF2B5EF4-FFF2-40B4-BE49-F238E27FC236}">
                <a16:creationId xmlns:a16="http://schemas.microsoft.com/office/drawing/2014/main" id="{7B89FD49-1D2A-4D1F-92B9-1F28F33C0C61}"/>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2" name="Hexagon 21">
            <a:extLst>
              <a:ext uri="{FF2B5EF4-FFF2-40B4-BE49-F238E27FC236}">
                <a16:creationId xmlns:a16="http://schemas.microsoft.com/office/drawing/2014/main" id="{914A49CA-B778-41EC-BD98-1464479194E4}"/>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3" name="Hexagon 22">
            <a:extLst>
              <a:ext uri="{FF2B5EF4-FFF2-40B4-BE49-F238E27FC236}">
                <a16:creationId xmlns:a16="http://schemas.microsoft.com/office/drawing/2014/main" id="{BA967F60-9BD2-4E39-972B-17927506EE31}"/>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5" name="Hexagon 24">
            <a:extLst>
              <a:ext uri="{FF2B5EF4-FFF2-40B4-BE49-F238E27FC236}">
                <a16:creationId xmlns:a16="http://schemas.microsoft.com/office/drawing/2014/main" id="{8F028CD5-8818-49A7-B214-448ECD53A633}"/>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6" name="Hexagon 25">
            <a:extLst>
              <a:ext uri="{FF2B5EF4-FFF2-40B4-BE49-F238E27FC236}">
                <a16:creationId xmlns:a16="http://schemas.microsoft.com/office/drawing/2014/main" id="{9A8477C5-2CE3-45D8-AE80-E10507ECF373}"/>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7" name="Hexagon 26">
            <a:extLst>
              <a:ext uri="{FF2B5EF4-FFF2-40B4-BE49-F238E27FC236}">
                <a16:creationId xmlns:a16="http://schemas.microsoft.com/office/drawing/2014/main" id="{9417BB41-C9ED-470A-A783-2B2C100BE3E3}"/>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8" name="Hexagon 27">
            <a:extLst>
              <a:ext uri="{FF2B5EF4-FFF2-40B4-BE49-F238E27FC236}">
                <a16:creationId xmlns:a16="http://schemas.microsoft.com/office/drawing/2014/main" id="{921F9BA0-DE7E-4558-BCDD-E56B787FAE81}"/>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9" name="Hexagon 28">
            <a:extLst>
              <a:ext uri="{FF2B5EF4-FFF2-40B4-BE49-F238E27FC236}">
                <a16:creationId xmlns:a16="http://schemas.microsoft.com/office/drawing/2014/main" id="{E727F511-BB8B-450E-9334-3428E429F8BE}"/>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0" name="Hexagon 29">
            <a:extLst>
              <a:ext uri="{FF2B5EF4-FFF2-40B4-BE49-F238E27FC236}">
                <a16:creationId xmlns:a16="http://schemas.microsoft.com/office/drawing/2014/main" id="{F101BEA5-7C40-4633-9257-37BA73003488}"/>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31" name="Group 30">
            <a:extLst>
              <a:ext uri="{FF2B5EF4-FFF2-40B4-BE49-F238E27FC236}">
                <a16:creationId xmlns:a16="http://schemas.microsoft.com/office/drawing/2014/main" id="{2EB2307B-3714-4205-A18A-720C74150790}"/>
              </a:ext>
            </a:extLst>
          </p:cNvPr>
          <p:cNvGrpSpPr/>
          <p:nvPr/>
        </p:nvGrpSpPr>
        <p:grpSpPr>
          <a:xfrm>
            <a:off x="418512" y="233405"/>
            <a:ext cx="15207840" cy="981070"/>
            <a:chOff x="418512" y="233405"/>
            <a:chExt cx="15207840" cy="981070"/>
          </a:xfrm>
          <a:solidFill>
            <a:schemeClr val="accent2">
              <a:lumMod val="40000"/>
              <a:lumOff val="60000"/>
            </a:schemeClr>
          </a:solidFill>
        </p:grpSpPr>
        <p:sp>
          <p:nvSpPr>
            <p:cNvPr id="32" name="Hexagon 31">
              <a:extLst>
                <a:ext uri="{FF2B5EF4-FFF2-40B4-BE49-F238E27FC236}">
                  <a16:creationId xmlns:a16="http://schemas.microsoft.com/office/drawing/2014/main" id="{26A5865B-2EE2-4E32-A41B-529FCC368C70}"/>
                </a:ext>
              </a:extLst>
            </p:cNvPr>
            <p:cNvSpPr/>
            <p:nvPr/>
          </p:nvSpPr>
          <p:spPr>
            <a:xfrm>
              <a:off x="418512" y="233405"/>
              <a:ext cx="1138040" cy="98107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chemeClr val="tx1">
                    <a:lumMod val="75000"/>
                  </a:schemeClr>
                </a:solidFill>
              </a:endParaRPr>
            </a:p>
          </p:txBody>
        </p:sp>
        <p:sp>
          <p:nvSpPr>
            <p:cNvPr id="33" name="Hexagon 32">
              <a:extLst>
                <a:ext uri="{FF2B5EF4-FFF2-40B4-BE49-F238E27FC236}">
                  <a16:creationId xmlns:a16="http://schemas.microsoft.com/office/drawing/2014/main" id="{508F4249-2F8B-4491-90FF-9735CEBB9864}"/>
                </a:ext>
              </a:extLst>
            </p:cNvPr>
            <p:cNvSpPr/>
            <p:nvPr/>
          </p:nvSpPr>
          <p:spPr>
            <a:xfrm>
              <a:off x="14488312" y="233405"/>
              <a:ext cx="1138040" cy="98107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lumMod val="75000"/>
                  </a:schemeClr>
                </a:solidFill>
              </a:endParaRPr>
            </a:p>
          </p:txBody>
        </p:sp>
        <p:sp>
          <p:nvSpPr>
            <p:cNvPr id="34" name="Rectangle 33">
              <a:extLst>
                <a:ext uri="{FF2B5EF4-FFF2-40B4-BE49-F238E27FC236}">
                  <a16:creationId xmlns:a16="http://schemas.microsoft.com/office/drawing/2014/main" id="{D51342AA-4EBA-4282-8DC1-18E4CCE5DE4B}"/>
                </a:ext>
              </a:extLst>
            </p:cNvPr>
            <p:cNvSpPr/>
            <p:nvPr/>
          </p:nvSpPr>
          <p:spPr>
            <a:xfrm>
              <a:off x="1288473" y="233405"/>
              <a:ext cx="13522036" cy="981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schemeClr>
                </a:solidFill>
              </a:endParaRPr>
            </a:p>
          </p:txBody>
        </p:sp>
      </p:grpSp>
      <p:sp>
        <p:nvSpPr>
          <p:cNvPr id="35" name="Title 1">
            <a:extLst>
              <a:ext uri="{FF2B5EF4-FFF2-40B4-BE49-F238E27FC236}">
                <a16:creationId xmlns:a16="http://schemas.microsoft.com/office/drawing/2014/main" id="{A7D51F88-A725-4D33-8F94-92946B864E18}"/>
              </a:ext>
            </a:extLst>
          </p:cNvPr>
          <p:cNvSpPr>
            <a:spLocks noGrp="1"/>
          </p:cNvSpPr>
          <p:nvPr>
            <p:ph type="title" hasCustomPrompt="1"/>
          </p:nvPr>
        </p:nvSpPr>
        <p:spPr>
          <a:xfrm>
            <a:off x="800102" y="231078"/>
            <a:ext cx="14298705" cy="983397"/>
          </a:xfrm>
        </p:spPr>
        <p:txBody>
          <a:bodyPr anchor="ctr"/>
          <a:lstStyle>
            <a:lvl1pPr algn="l">
              <a:defRPr>
                <a:solidFill>
                  <a:schemeClr val="accent2"/>
                </a:solidFill>
              </a:defRPr>
            </a:lvl1pPr>
          </a:lstStyle>
          <a:p>
            <a:r>
              <a:rPr lang="en-US" dirty="0"/>
              <a:t>&lt;Name of Topic&gt;</a:t>
            </a:r>
          </a:p>
        </p:txBody>
      </p:sp>
      <p:sp>
        <p:nvSpPr>
          <p:cNvPr id="37" name="Slide Number Placeholder 5">
            <a:extLst>
              <a:ext uri="{FF2B5EF4-FFF2-40B4-BE49-F238E27FC236}">
                <a16:creationId xmlns:a16="http://schemas.microsoft.com/office/drawing/2014/main" id="{C5AF1202-C274-4427-BC20-1C77D4C7C5B9}"/>
              </a:ext>
            </a:extLst>
          </p:cNvPr>
          <p:cNvSpPr>
            <a:spLocks noGrp="1"/>
          </p:cNvSpPr>
          <p:nvPr>
            <p:ph type="sldNum" sz="quarter" idx="4"/>
          </p:nvPr>
        </p:nvSpPr>
        <p:spPr>
          <a:xfrm>
            <a:off x="16965427" y="9063830"/>
            <a:ext cx="1478902" cy="540055"/>
          </a:xfrm>
          <a:prstGeom prst="rect">
            <a:avLst/>
          </a:prstGeom>
        </p:spPr>
        <p:txBody>
          <a:bodyPr vert="horz" lIns="91440" tIns="45720" rIns="91440" bIns="45720" rtlCol="0" anchor="b"/>
          <a:lstStyle>
            <a:lvl1pPr algn="r">
              <a:defRPr sz="6000" b="1">
                <a:solidFill>
                  <a:schemeClr val="accent1"/>
                </a:solidFill>
                <a:latin typeface="Arial Black" panose="020B0A04020102020204" pitchFamily="34" charset="0"/>
                <a:cs typeface="Calibri" panose="020F0502020204030204" pitchFamily="34"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79480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PIC_AND_DESCRIPTION_ONE_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0CA04-F177-494E-B0F7-77D47C6C5C9B}"/>
              </a:ext>
            </a:extLst>
          </p:cNvPr>
          <p:cNvSpPr>
            <a:spLocks noGrp="1"/>
          </p:cNvSpPr>
          <p:nvPr>
            <p:ph idx="1" hasCustomPrompt="1"/>
          </p:nvPr>
        </p:nvSpPr>
        <p:spPr>
          <a:xfrm>
            <a:off x="952500" y="1458687"/>
            <a:ext cx="15492845" cy="8310466"/>
          </a:xfrm>
        </p:spPr>
        <p:txBody>
          <a:bodyPr>
            <a:normAutofit/>
          </a:bodyPr>
          <a:lstStyle>
            <a:lvl1pPr marL="0" indent="0" algn="just">
              <a:buNone/>
              <a:defRPr lang="en-US" sz="3600" dirty="0">
                <a:solidFill>
                  <a:schemeClr val="tx1"/>
                </a:solidFill>
              </a:defRPr>
            </a:lvl1pPr>
            <a:lvl2pPr>
              <a:defRPr sz="2700">
                <a:latin typeface="Arial Rounded MT Bold" panose="020F0704030504030204" pitchFamily="34" charset="0"/>
              </a:defRPr>
            </a:lvl2pPr>
            <a:lvl3pPr>
              <a:defRPr sz="2400">
                <a:latin typeface="Arial Rounded MT Bold" panose="020F0704030504030204" pitchFamily="34" charset="0"/>
              </a:defRPr>
            </a:lvl3pPr>
            <a:lvl4pPr>
              <a:defRPr sz="2100">
                <a:latin typeface="Arial Rounded MT Bold" panose="020F0704030504030204" pitchFamily="34" charset="0"/>
              </a:defRPr>
            </a:lvl4pPr>
            <a:lvl5pPr>
              <a:defRPr sz="1800">
                <a:latin typeface="Arial Rounded MT Bold" panose="020F0704030504030204" pitchFamily="34" charset="0"/>
              </a:defRPr>
            </a:lvl5pPr>
          </a:lstStyle>
          <a:p>
            <a:pPr lvl="0"/>
            <a:r>
              <a:rPr lang="en-US" dirty="0"/>
              <a:t>&lt; text about the topic &gt;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NOTE:-</a:t>
            </a:r>
          </a:p>
          <a:p>
            <a:pPr lvl="0"/>
            <a:r>
              <a:rPr lang="en-US" dirty="0"/>
              <a:t>You may add a picture below the text</a:t>
            </a:r>
          </a:p>
        </p:txBody>
      </p:sp>
      <p:sp>
        <p:nvSpPr>
          <p:cNvPr id="21" name="Hexagon 20">
            <a:extLst>
              <a:ext uri="{FF2B5EF4-FFF2-40B4-BE49-F238E27FC236}">
                <a16:creationId xmlns:a16="http://schemas.microsoft.com/office/drawing/2014/main" id="{FBFFC9EA-AB74-4CC3-96A1-465B41FCDB4C}"/>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2" name="Hexagon 21">
            <a:extLst>
              <a:ext uri="{FF2B5EF4-FFF2-40B4-BE49-F238E27FC236}">
                <a16:creationId xmlns:a16="http://schemas.microsoft.com/office/drawing/2014/main" id="{D888C43F-E4DF-43FD-8862-25C4A2246D6E}"/>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3" name="Hexagon 22">
            <a:extLst>
              <a:ext uri="{FF2B5EF4-FFF2-40B4-BE49-F238E27FC236}">
                <a16:creationId xmlns:a16="http://schemas.microsoft.com/office/drawing/2014/main" id="{E28CFB37-DE53-4B00-8C2B-2B5F28BEC5C1}"/>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4" name="Hexagon 23">
            <a:extLst>
              <a:ext uri="{FF2B5EF4-FFF2-40B4-BE49-F238E27FC236}">
                <a16:creationId xmlns:a16="http://schemas.microsoft.com/office/drawing/2014/main" id="{EE6D691B-6A27-4E18-B421-29E15B37A791}"/>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5" name="Hexagon 24">
            <a:extLst>
              <a:ext uri="{FF2B5EF4-FFF2-40B4-BE49-F238E27FC236}">
                <a16:creationId xmlns:a16="http://schemas.microsoft.com/office/drawing/2014/main" id="{F7405BF3-BD04-4BD9-890B-8E68F2C8EC08}"/>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6" name="Hexagon 25">
            <a:extLst>
              <a:ext uri="{FF2B5EF4-FFF2-40B4-BE49-F238E27FC236}">
                <a16:creationId xmlns:a16="http://schemas.microsoft.com/office/drawing/2014/main" id="{55CB1817-A9EE-44E6-9F95-F5E2E0F7F5AD}"/>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7" name="Hexagon 26">
            <a:extLst>
              <a:ext uri="{FF2B5EF4-FFF2-40B4-BE49-F238E27FC236}">
                <a16:creationId xmlns:a16="http://schemas.microsoft.com/office/drawing/2014/main" id="{3D9BF221-894A-4E4D-8378-D98A133B3D6F}"/>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8" name="Hexagon 27">
            <a:extLst>
              <a:ext uri="{FF2B5EF4-FFF2-40B4-BE49-F238E27FC236}">
                <a16:creationId xmlns:a16="http://schemas.microsoft.com/office/drawing/2014/main" id="{375F853E-F3A0-4F29-BDDF-AF13B804DA28}"/>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9" name="Hexagon 28">
            <a:extLst>
              <a:ext uri="{FF2B5EF4-FFF2-40B4-BE49-F238E27FC236}">
                <a16:creationId xmlns:a16="http://schemas.microsoft.com/office/drawing/2014/main" id="{E0C4D980-EDC3-4BD4-B967-BCF4CC53A59E}"/>
              </a:ext>
            </a:extLst>
          </p:cNvPr>
          <p:cNvSpPr/>
          <p:nvPr/>
        </p:nvSpPr>
        <p:spPr>
          <a:xfrm>
            <a:off x="4185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0" name="Hexagon 29">
            <a:extLst>
              <a:ext uri="{FF2B5EF4-FFF2-40B4-BE49-F238E27FC236}">
                <a16:creationId xmlns:a16="http://schemas.microsoft.com/office/drawing/2014/main" id="{1D3CC358-B8BD-40CD-BB8A-5180EAF7B1B5}"/>
              </a:ext>
            </a:extLst>
          </p:cNvPr>
          <p:cNvSpPr/>
          <p:nvPr/>
        </p:nvSpPr>
        <p:spPr>
          <a:xfrm>
            <a:off x="14488312" y="233405"/>
            <a:ext cx="1138040" cy="98107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31" name="Group 30">
            <a:extLst>
              <a:ext uri="{FF2B5EF4-FFF2-40B4-BE49-F238E27FC236}">
                <a16:creationId xmlns:a16="http://schemas.microsoft.com/office/drawing/2014/main" id="{A7BB44C7-069D-47EB-B688-2C6ED13AB673}"/>
              </a:ext>
            </a:extLst>
          </p:cNvPr>
          <p:cNvGrpSpPr/>
          <p:nvPr/>
        </p:nvGrpSpPr>
        <p:grpSpPr>
          <a:xfrm>
            <a:off x="418512" y="233405"/>
            <a:ext cx="15207840" cy="981070"/>
            <a:chOff x="418512" y="233405"/>
            <a:chExt cx="15207840" cy="981070"/>
          </a:xfrm>
          <a:solidFill>
            <a:schemeClr val="accent2">
              <a:lumMod val="40000"/>
              <a:lumOff val="60000"/>
            </a:schemeClr>
          </a:solidFill>
        </p:grpSpPr>
        <p:sp>
          <p:nvSpPr>
            <p:cNvPr id="32" name="Hexagon 31">
              <a:extLst>
                <a:ext uri="{FF2B5EF4-FFF2-40B4-BE49-F238E27FC236}">
                  <a16:creationId xmlns:a16="http://schemas.microsoft.com/office/drawing/2014/main" id="{FD6DA1ED-9D14-4B50-B2CB-C19F5B8B06B0}"/>
                </a:ext>
              </a:extLst>
            </p:cNvPr>
            <p:cNvSpPr/>
            <p:nvPr/>
          </p:nvSpPr>
          <p:spPr>
            <a:xfrm>
              <a:off x="418512" y="233405"/>
              <a:ext cx="1138040" cy="98107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chemeClr val="tx1">
                    <a:lumMod val="75000"/>
                  </a:schemeClr>
                </a:solidFill>
              </a:endParaRPr>
            </a:p>
          </p:txBody>
        </p:sp>
        <p:sp>
          <p:nvSpPr>
            <p:cNvPr id="33" name="Hexagon 32">
              <a:extLst>
                <a:ext uri="{FF2B5EF4-FFF2-40B4-BE49-F238E27FC236}">
                  <a16:creationId xmlns:a16="http://schemas.microsoft.com/office/drawing/2014/main" id="{FB56512C-3405-4DD6-A61A-031597A80C61}"/>
                </a:ext>
              </a:extLst>
            </p:cNvPr>
            <p:cNvSpPr/>
            <p:nvPr/>
          </p:nvSpPr>
          <p:spPr>
            <a:xfrm>
              <a:off x="14488312" y="233405"/>
              <a:ext cx="1138040" cy="98107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schemeClr val="tx1">
                    <a:lumMod val="75000"/>
                  </a:schemeClr>
                </a:solidFill>
              </a:endParaRPr>
            </a:p>
          </p:txBody>
        </p:sp>
        <p:sp>
          <p:nvSpPr>
            <p:cNvPr id="34" name="Rectangle 33">
              <a:extLst>
                <a:ext uri="{FF2B5EF4-FFF2-40B4-BE49-F238E27FC236}">
                  <a16:creationId xmlns:a16="http://schemas.microsoft.com/office/drawing/2014/main" id="{5B81F55D-42C4-4BF4-B18A-4015B5780A7E}"/>
                </a:ext>
              </a:extLst>
            </p:cNvPr>
            <p:cNvSpPr/>
            <p:nvPr/>
          </p:nvSpPr>
          <p:spPr>
            <a:xfrm>
              <a:off x="1288473" y="233405"/>
              <a:ext cx="13522036" cy="981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schemeClr>
                </a:solidFill>
              </a:endParaRPr>
            </a:p>
          </p:txBody>
        </p:sp>
      </p:grpSp>
      <p:sp>
        <p:nvSpPr>
          <p:cNvPr id="35" name="Title 1">
            <a:extLst>
              <a:ext uri="{FF2B5EF4-FFF2-40B4-BE49-F238E27FC236}">
                <a16:creationId xmlns:a16="http://schemas.microsoft.com/office/drawing/2014/main" id="{1E6F22BD-8696-428F-93A8-BE88FF6DB912}"/>
              </a:ext>
            </a:extLst>
          </p:cNvPr>
          <p:cNvSpPr>
            <a:spLocks noGrp="1"/>
          </p:cNvSpPr>
          <p:nvPr>
            <p:ph type="title" hasCustomPrompt="1"/>
          </p:nvPr>
        </p:nvSpPr>
        <p:spPr>
          <a:xfrm>
            <a:off x="800102" y="231078"/>
            <a:ext cx="14298705" cy="983397"/>
          </a:xfrm>
        </p:spPr>
        <p:txBody>
          <a:bodyPr anchor="ctr"/>
          <a:lstStyle>
            <a:lvl1pPr algn="l">
              <a:defRPr>
                <a:solidFill>
                  <a:schemeClr val="accent2"/>
                </a:solidFill>
              </a:defRPr>
            </a:lvl1pPr>
          </a:lstStyle>
          <a:p>
            <a:r>
              <a:rPr lang="en-US" dirty="0"/>
              <a:t>&lt;Name of Topic&gt;</a:t>
            </a:r>
          </a:p>
        </p:txBody>
      </p:sp>
      <p:sp>
        <p:nvSpPr>
          <p:cNvPr id="37" name="Slide Number Placeholder 5">
            <a:extLst>
              <a:ext uri="{FF2B5EF4-FFF2-40B4-BE49-F238E27FC236}">
                <a16:creationId xmlns:a16="http://schemas.microsoft.com/office/drawing/2014/main" id="{1A9723E4-E8B7-4613-B701-A47A65EDF56F}"/>
              </a:ext>
            </a:extLst>
          </p:cNvPr>
          <p:cNvSpPr>
            <a:spLocks noGrp="1"/>
          </p:cNvSpPr>
          <p:nvPr>
            <p:ph type="sldNum" sz="quarter" idx="4"/>
          </p:nvPr>
        </p:nvSpPr>
        <p:spPr>
          <a:xfrm>
            <a:off x="16965427" y="9063830"/>
            <a:ext cx="1478902" cy="540055"/>
          </a:xfrm>
          <a:prstGeom prst="rect">
            <a:avLst/>
          </a:prstGeom>
        </p:spPr>
        <p:txBody>
          <a:bodyPr vert="horz" lIns="91440" tIns="45720" rIns="91440" bIns="45720" rtlCol="0" anchor="b"/>
          <a:lstStyle>
            <a:lvl1pPr algn="r">
              <a:defRPr sz="6000" b="1">
                <a:solidFill>
                  <a:schemeClr val="accent1"/>
                </a:solidFill>
                <a:latin typeface="Arial Black" panose="020B0A04020102020204" pitchFamily="34" charset="0"/>
                <a:cs typeface="Calibri" panose="020F0502020204030204" pitchFamily="34"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8837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CTIVITY_SECTION_HEADER">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449D80EC-CF7B-4788-8A4E-AD1B649F320F}"/>
              </a:ext>
            </a:extLst>
          </p:cNvPr>
          <p:cNvSpPr/>
          <p:nvPr/>
        </p:nvSpPr>
        <p:spPr>
          <a:xfrm>
            <a:off x="3698423" y="231086"/>
            <a:ext cx="1138038" cy="981068"/>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p>
        </p:txBody>
      </p:sp>
      <p:sp>
        <p:nvSpPr>
          <p:cNvPr id="83" name="Google Shape;379;p15">
            <a:extLst>
              <a:ext uri="{FF2B5EF4-FFF2-40B4-BE49-F238E27FC236}">
                <a16:creationId xmlns:a16="http://schemas.microsoft.com/office/drawing/2014/main" id="{C41EB683-55E9-48FB-83D8-A943F9FBF33D}"/>
              </a:ext>
            </a:extLst>
          </p:cNvPr>
          <p:cNvSpPr/>
          <p:nvPr/>
        </p:nvSpPr>
        <p:spPr>
          <a:xfrm rot="5400000">
            <a:off x="1806175" y="-1575095"/>
            <a:ext cx="981074" cy="4593438"/>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a:sym typeface="Arial"/>
            </a:endParaRPr>
          </a:p>
        </p:txBody>
      </p:sp>
      <p:grpSp>
        <p:nvGrpSpPr>
          <p:cNvPr id="7" name="Group 6">
            <a:extLst>
              <a:ext uri="{FF2B5EF4-FFF2-40B4-BE49-F238E27FC236}">
                <a16:creationId xmlns:a16="http://schemas.microsoft.com/office/drawing/2014/main" id="{F1CEB8D9-74F9-45BF-B1DF-FA4CC99F68F4}"/>
              </a:ext>
            </a:extLst>
          </p:cNvPr>
          <p:cNvGrpSpPr/>
          <p:nvPr/>
        </p:nvGrpSpPr>
        <p:grpSpPr>
          <a:xfrm>
            <a:off x="10644074" y="3761382"/>
            <a:ext cx="5957256" cy="4923564"/>
            <a:chOff x="7096049" y="2507588"/>
            <a:chExt cx="3971504" cy="3282376"/>
          </a:xfrm>
        </p:grpSpPr>
        <p:sp>
          <p:nvSpPr>
            <p:cNvPr id="21" name="Hexagon 20">
              <a:extLst>
                <a:ext uri="{FF2B5EF4-FFF2-40B4-BE49-F238E27FC236}">
                  <a16:creationId xmlns:a16="http://schemas.microsoft.com/office/drawing/2014/main" id="{E5B5273A-92DF-46FB-B5E7-6894EAB44F56}"/>
                </a:ext>
              </a:extLst>
            </p:cNvPr>
            <p:cNvSpPr/>
            <p:nvPr/>
          </p:nvSpPr>
          <p:spPr>
            <a:xfrm rot="5400000">
              <a:off x="7763194" y="2634679"/>
              <a:ext cx="1842824" cy="1588642"/>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2" name="Hexagon 21">
              <a:extLst>
                <a:ext uri="{FF2B5EF4-FFF2-40B4-BE49-F238E27FC236}">
                  <a16:creationId xmlns:a16="http://schemas.microsoft.com/office/drawing/2014/main" id="{A784D356-60AD-4AC4-9397-E50DE8DE3142}"/>
                </a:ext>
              </a:extLst>
            </p:cNvPr>
            <p:cNvSpPr/>
            <p:nvPr/>
          </p:nvSpPr>
          <p:spPr>
            <a:xfrm rot="5400000">
              <a:off x="9351820" y="2634679"/>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23" name="Hexagon 22">
              <a:extLst>
                <a:ext uri="{FF2B5EF4-FFF2-40B4-BE49-F238E27FC236}">
                  <a16:creationId xmlns:a16="http://schemas.microsoft.com/office/drawing/2014/main" id="{5C4E0B5F-2DAB-4430-B627-540293CECCA1}"/>
                </a:ext>
              </a:extLst>
            </p:cNvPr>
            <p:cNvSpPr/>
            <p:nvPr/>
          </p:nvSpPr>
          <p:spPr>
            <a:xfrm rot="5400000">
              <a:off x="6968958" y="4074231"/>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24" name="Hexagon 23">
              <a:extLst>
                <a:ext uri="{FF2B5EF4-FFF2-40B4-BE49-F238E27FC236}">
                  <a16:creationId xmlns:a16="http://schemas.microsoft.com/office/drawing/2014/main" id="{65210B2E-FDB1-452F-AB2C-7A011468FEC1}"/>
                </a:ext>
              </a:extLst>
            </p:cNvPr>
            <p:cNvSpPr/>
            <p:nvPr/>
          </p:nvSpPr>
          <p:spPr>
            <a:xfrm rot="5400000">
              <a:off x="8557584" y="4074231"/>
              <a:ext cx="1842824" cy="1588642"/>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pic>
        <p:nvPicPr>
          <p:cNvPr id="5" name="Graphic 4">
            <a:extLst>
              <a:ext uri="{FF2B5EF4-FFF2-40B4-BE49-F238E27FC236}">
                <a16:creationId xmlns:a16="http://schemas.microsoft.com/office/drawing/2014/main" id="{AB166A5C-E944-435C-B6E7-01840C3D0A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3470" y="1547052"/>
            <a:ext cx="5550984" cy="7410564"/>
          </a:xfrm>
          <a:prstGeom prst="rect">
            <a:avLst/>
          </a:prstGeom>
        </p:spPr>
      </p:pic>
      <p:sp>
        <p:nvSpPr>
          <p:cNvPr id="2" name="Title 1">
            <a:extLst>
              <a:ext uri="{FF2B5EF4-FFF2-40B4-BE49-F238E27FC236}">
                <a16:creationId xmlns:a16="http://schemas.microsoft.com/office/drawing/2014/main" id="{E2BC09A4-E996-45A9-A90E-419F19C48C25}"/>
              </a:ext>
            </a:extLst>
          </p:cNvPr>
          <p:cNvSpPr>
            <a:spLocks noGrp="1"/>
          </p:cNvSpPr>
          <p:nvPr>
            <p:ph type="title" hasCustomPrompt="1"/>
          </p:nvPr>
        </p:nvSpPr>
        <p:spPr>
          <a:xfrm>
            <a:off x="987029" y="1505062"/>
            <a:ext cx="9041662" cy="1755988"/>
          </a:xfrm>
        </p:spPr>
        <p:txBody>
          <a:bodyPr anchor="b">
            <a:noAutofit/>
          </a:bodyPr>
          <a:lstStyle>
            <a:lvl1pPr algn="just">
              <a:defRPr lang="en-US" b="0" dirty="0">
                <a:solidFill>
                  <a:schemeClr val="tx2"/>
                </a:solidFill>
              </a:defRPr>
            </a:lvl1pPr>
          </a:lstStyle>
          <a:p>
            <a:pPr marL="0" lvl="0" algn="l" defTabSz="1371600" rtl="0" eaLnBrk="1" latinLnBrk="0" hangingPunct="1">
              <a:lnSpc>
                <a:spcPct val="85000"/>
              </a:lnSpc>
              <a:spcBef>
                <a:spcPct val="0"/>
              </a:spcBef>
              <a:buNone/>
            </a:pPr>
            <a:r>
              <a:rPr lang="en-US" dirty="0"/>
              <a:t>&lt;Activity Name&gt;</a:t>
            </a:r>
          </a:p>
        </p:txBody>
      </p:sp>
      <p:sp>
        <p:nvSpPr>
          <p:cNvPr id="32" name="Subtitle 2">
            <a:extLst>
              <a:ext uri="{FF2B5EF4-FFF2-40B4-BE49-F238E27FC236}">
                <a16:creationId xmlns:a16="http://schemas.microsoft.com/office/drawing/2014/main" id="{13962C31-509C-4690-900E-B96EC12813AE}"/>
              </a:ext>
            </a:extLst>
          </p:cNvPr>
          <p:cNvSpPr>
            <a:spLocks noGrp="1"/>
          </p:cNvSpPr>
          <p:nvPr>
            <p:ph type="subTitle" idx="1" hasCustomPrompt="1"/>
          </p:nvPr>
        </p:nvSpPr>
        <p:spPr>
          <a:xfrm>
            <a:off x="987028" y="3623807"/>
            <a:ext cx="9041664" cy="6159342"/>
          </a:xfrm>
        </p:spPr>
        <p:txBody>
          <a:bodyPr>
            <a:normAutofit/>
          </a:bodyPr>
          <a:lstStyle>
            <a:lvl1pPr marL="0" indent="0" algn="just">
              <a:lnSpc>
                <a:spcPct val="110000"/>
              </a:lnSpc>
              <a:spcBef>
                <a:spcPts val="0"/>
              </a:spcBef>
              <a:buNone/>
              <a:defRPr lang="en-US" dirty="0">
                <a:solidFill>
                  <a:schemeClr val="tx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&lt;Activity Description&gt;</a:t>
            </a:r>
          </a:p>
          <a:p>
            <a:endParaRPr lang="en-US" dirty="0"/>
          </a:p>
          <a:p>
            <a:endParaRPr lang="en-US" dirty="0"/>
          </a:p>
          <a:p>
            <a:endParaRPr lang="en-US" dirty="0"/>
          </a:p>
          <a:p>
            <a:r>
              <a:rPr lang="en-US" dirty="0"/>
              <a:t>NOTE:-</a:t>
            </a:r>
          </a:p>
          <a:p>
            <a:r>
              <a:rPr lang="en-US" dirty="0"/>
              <a:t>If activity name is longer than two lines, please increase the height of the &lt;Activity Name&gt; text box and shift this &lt;Activity Description&gt; text box down accordingly, maintaining the gap between them</a:t>
            </a:r>
          </a:p>
        </p:txBody>
      </p:sp>
      <p:sp>
        <p:nvSpPr>
          <p:cNvPr id="34" name="Title 1">
            <a:extLst>
              <a:ext uri="{FF2B5EF4-FFF2-40B4-BE49-F238E27FC236}">
                <a16:creationId xmlns:a16="http://schemas.microsoft.com/office/drawing/2014/main" id="{8FB825AE-9213-4DF7-A0A6-30AF681905E2}"/>
              </a:ext>
            </a:extLst>
          </p:cNvPr>
          <p:cNvSpPr txBox="1">
            <a:spLocks/>
          </p:cNvSpPr>
          <p:nvPr/>
        </p:nvSpPr>
        <p:spPr>
          <a:xfrm>
            <a:off x="840496" y="126303"/>
            <a:ext cx="3752936" cy="1085850"/>
          </a:xfrm>
          <a:prstGeom prst="rect">
            <a:avLst/>
          </a:prstGeom>
        </p:spPr>
        <p:txBody>
          <a:bodyPr vert="horz" lIns="137160" tIns="68580" rIns="137160" bIns="68580" rtlCol="0" anchor="b">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5400" b="1" kern="1200" dirty="0">
                <a:solidFill>
                  <a:schemeClr val="bg1"/>
                </a:solidFill>
                <a:latin typeface="Arial Rounded MT Bold" panose="020F0704030504030204" pitchFamily="34" charset="0"/>
                <a:ea typeface="+mj-ea"/>
                <a:cs typeface="+mj-cs"/>
              </a:rPr>
              <a:t>ACTIVITY</a:t>
            </a:r>
          </a:p>
        </p:txBody>
      </p:sp>
      <p:pic>
        <p:nvPicPr>
          <p:cNvPr id="10" name="Picture 9" descr="Icon&#10;&#10;Description automatically generated">
            <a:extLst>
              <a:ext uri="{FF2B5EF4-FFF2-40B4-BE49-F238E27FC236}">
                <a16:creationId xmlns:a16="http://schemas.microsoft.com/office/drawing/2014/main" id="{D29B77FF-6AD2-408E-AD25-529D2914A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28166">
            <a:off x="15635577" y="2633667"/>
            <a:ext cx="1244302" cy="1244302"/>
          </a:xfrm>
          <a:prstGeom prst="rect">
            <a:avLst/>
          </a:prstGeom>
        </p:spPr>
      </p:pic>
      <p:pic>
        <p:nvPicPr>
          <p:cNvPr id="12" name="Picture 11" descr="Icon&#10;&#10;Description automatically generated">
            <a:extLst>
              <a:ext uri="{FF2B5EF4-FFF2-40B4-BE49-F238E27FC236}">
                <a16:creationId xmlns:a16="http://schemas.microsoft.com/office/drawing/2014/main" id="{3D5C2DAD-C24D-47F2-9F42-361FA6A591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92651">
            <a:off x="10534133" y="2266235"/>
            <a:ext cx="1404858" cy="1404858"/>
          </a:xfrm>
          <a:prstGeom prst="rect">
            <a:avLst/>
          </a:prstGeom>
        </p:spPr>
      </p:pic>
      <p:grpSp>
        <p:nvGrpSpPr>
          <p:cNvPr id="17" name="Group 16">
            <a:extLst>
              <a:ext uri="{FF2B5EF4-FFF2-40B4-BE49-F238E27FC236}">
                <a16:creationId xmlns:a16="http://schemas.microsoft.com/office/drawing/2014/main" id="{B9B52FC1-C6EB-4BC9-A5B2-271978212C27}"/>
              </a:ext>
            </a:extLst>
          </p:cNvPr>
          <p:cNvGrpSpPr/>
          <p:nvPr/>
        </p:nvGrpSpPr>
        <p:grpSpPr>
          <a:xfrm>
            <a:off x="10644074" y="3761382"/>
            <a:ext cx="5957256" cy="4923564"/>
            <a:chOff x="7096049" y="2507588"/>
            <a:chExt cx="3971504" cy="3282376"/>
          </a:xfrm>
        </p:grpSpPr>
        <p:sp>
          <p:nvSpPr>
            <p:cNvPr id="18" name="Hexagon 17">
              <a:extLst>
                <a:ext uri="{FF2B5EF4-FFF2-40B4-BE49-F238E27FC236}">
                  <a16:creationId xmlns:a16="http://schemas.microsoft.com/office/drawing/2014/main" id="{814F8609-9172-43DB-979F-2D38B1030F53}"/>
                </a:ext>
              </a:extLst>
            </p:cNvPr>
            <p:cNvSpPr/>
            <p:nvPr/>
          </p:nvSpPr>
          <p:spPr>
            <a:xfrm rot="5400000">
              <a:off x="7763194" y="2634679"/>
              <a:ext cx="1842824" cy="1588642"/>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9" name="Hexagon 18">
              <a:extLst>
                <a:ext uri="{FF2B5EF4-FFF2-40B4-BE49-F238E27FC236}">
                  <a16:creationId xmlns:a16="http://schemas.microsoft.com/office/drawing/2014/main" id="{716C6949-5F2A-4BD6-AA08-4E5C0FF57DA2}"/>
                </a:ext>
              </a:extLst>
            </p:cNvPr>
            <p:cNvSpPr/>
            <p:nvPr/>
          </p:nvSpPr>
          <p:spPr>
            <a:xfrm rot="5400000">
              <a:off x="9351820" y="2634679"/>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20" name="Hexagon 19">
              <a:extLst>
                <a:ext uri="{FF2B5EF4-FFF2-40B4-BE49-F238E27FC236}">
                  <a16:creationId xmlns:a16="http://schemas.microsoft.com/office/drawing/2014/main" id="{EF258CCC-4769-4CED-8E69-19B02C6450AB}"/>
                </a:ext>
              </a:extLst>
            </p:cNvPr>
            <p:cNvSpPr/>
            <p:nvPr/>
          </p:nvSpPr>
          <p:spPr>
            <a:xfrm rot="5400000">
              <a:off x="6968958" y="4074231"/>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25" name="Hexagon 24">
              <a:extLst>
                <a:ext uri="{FF2B5EF4-FFF2-40B4-BE49-F238E27FC236}">
                  <a16:creationId xmlns:a16="http://schemas.microsoft.com/office/drawing/2014/main" id="{C3344E39-36CA-410F-866E-1117112046E4}"/>
                </a:ext>
              </a:extLst>
            </p:cNvPr>
            <p:cNvSpPr/>
            <p:nvPr/>
          </p:nvSpPr>
          <p:spPr>
            <a:xfrm rot="5400000">
              <a:off x="8557584" y="4074231"/>
              <a:ext cx="1842824" cy="1588642"/>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pic>
        <p:nvPicPr>
          <p:cNvPr id="26" name="Graphic 25">
            <a:extLst>
              <a:ext uri="{FF2B5EF4-FFF2-40B4-BE49-F238E27FC236}">
                <a16:creationId xmlns:a16="http://schemas.microsoft.com/office/drawing/2014/main" id="{3D24DFC4-4E6D-40CA-8D7E-79160E2850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3470" y="1547052"/>
            <a:ext cx="5550984" cy="7410564"/>
          </a:xfrm>
          <a:prstGeom prst="rect">
            <a:avLst/>
          </a:prstGeom>
        </p:spPr>
      </p:pic>
      <p:sp>
        <p:nvSpPr>
          <p:cNvPr id="33" name="Title 1">
            <a:extLst>
              <a:ext uri="{FF2B5EF4-FFF2-40B4-BE49-F238E27FC236}">
                <a16:creationId xmlns:a16="http://schemas.microsoft.com/office/drawing/2014/main" id="{56AB5788-5EF2-4BDB-8993-D05A7BB8EDEF}"/>
              </a:ext>
            </a:extLst>
          </p:cNvPr>
          <p:cNvSpPr txBox="1">
            <a:spLocks/>
          </p:cNvSpPr>
          <p:nvPr/>
        </p:nvSpPr>
        <p:spPr>
          <a:xfrm>
            <a:off x="840496" y="126303"/>
            <a:ext cx="3752936" cy="1085850"/>
          </a:xfrm>
          <a:prstGeom prst="rect">
            <a:avLst/>
          </a:prstGeom>
        </p:spPr>
        <p:txBody>
          <a:bodyPr vert="horz" lIns="137160" tIns="68580" rIns="137160" bIns="68580" rtlCol="0" anchor="b">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5400" b="1" kern="1200" dirty="0">
                <a:solidFill>
                  <a:schemeClr val="bg1"/>
                </a:solidFill>
                <a:latin typeface="Arial Rounded MT Bold" panose="020F0704030504030204" pitchFamily="34" charset="0"/>
                <a:ea typeface="+mj-ea"/>
                <a:cs typeface="+mj-cs"/>
              </a:rPr>
              <a:t>ACTIVITY</a:t>
            </a:r>
          </a:p>
        </p:txBody>
      </p:sp>
      <p:pic>
        <p:nvPicPr>
          <p:cNvPr id="35" name="Picture 34" descr="Icon&#10;&#10;Description automatically generated">
            <a:extLst>
              <a:ext uri="{FF2B5EF4-FFF2-40B4-BE49-F238E27FC236}">
                <a16:creationId xmlns:a16="http://schemas.microsoft.com/office/drawing/2014/main" id="{0E5FEA9C-4FCA-49E3-9974-D4F6B542E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28166">
            <a:off x="15635577" y="2633667"/>
            <a:ext cx="1244302" cy="1244302"/>
          </a:xfrm>
          <a:prstGeom prst="rect">
            <a:avLst/>
          </a:prstGeom>
        </p:spPr>
      </p:pic>
      <p:pic>
        <p:nvPicPr>
          <p:cNvPr id="36" name="Picture 35" descr="Icon&#10;&#10;Description automatically generated">
            <a:extLst>
              <a:ext uri="{FF2B5EF4-FFF2-40B4-BE49-F238E27FC236}">
                <a16:creationId xmlns:a16="http://schemas.microsoft.com/office/drawing/2014/main" id="{5D667FCE-EE75-40EA-984B-F1416FA89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92651">
            <a:off x="10534133" y="2266235"/>
            <a:ext cx="1404858" cy="1404858"/>
          </a:xfrm>
          <a:prstGeom prst="rect">
            <a:avLst/>
          </a:prstGeom>
        </p:spPr>
      </p:pic>
      <p:grpSp>
        <p:nvGrpSpPr>
          <p:cNvPr id="39" name="Group 38">
            <a:extLst>
              <a:ext uri="{FF2B5EF4-FFF2-40B4-BE49-F238E27FC236}">
                <a16:creationId xmlns:a16="http://schemas.microsoft.com/office/drawing/2014/main" id="{A8D2F913-D50C-4886-A3E2-96FF410F1404}"/>
              </a:ext>
            </a:extLst>
          </p:cNvPr>
          <p:cNvGrpSpPr/>
          <p:nvPr/>
        </p:nvGrpSpPr>
        <p:grpSpPr>
          <a:xfrm>
            <a:off x="10644074" y="3761382"/>
            <a:ext cx="5957256" cy="4923564"/>
            <a:chOff x="7096049" y="2507588"/>
            <a:chExt cx="3971504" cy="3282376"/>
          </a:xfrm>
        </p:grpSpPr>
        <p:sp>
          <p:nvSpPr>
            <p:cNvPr id="40" name="Hexagon 39">
              <a:extLst>
                <a:ext uri="{FF2B5EF4-FFF2-40B4-BE49-F238E27FC236}">
                  <a16:creationId xmlns:a16="http://schemas.microsoft.com/office/drawing/2014/main" id="{9C1346C0-D059-4712-9B13-2160F0EBBBCC}"/>
                </a:ext>
              </a:extLst>
            </p:cNvPr>
            <p:cNvSpPr/>
            <p:nvPr/>
          </p:nvSpPr>
          <p:spPr>
            <a:xfrm rot="5400000">
              <a:off x="7763194" y="2634679"/>
              <a:ext cx="1842824" cy="1588642"/>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1" name="Hexagon 40">
              <a:extLst>
                <a:ext uri="{FF2B5EF4-FFF2-40B4-BE49-F238E27FC236}">
                  <a16:creationId xmlns:a16="http://schemas.microsoft.com/office/drawing/2014/main" id="{A1B4A604-EEF1-4C78-AF88-66D8A8139C19}"/>
                </a:ext>
              </a:extLst>
            </p:cNvPr>
            <p:cNvSpPr/>
            <p:nvPr/>
          </p:nvSpPr>
          <p:spPr>
            <a:xfrm rot="5400000">
              <a:off x="9351820" y="2634679"/>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42" name="Hexagon 41">
              <a:extLst>
                <a:ext uri="{FF2B5EF4-FFF2-40B4-BE49-F238E27FC236}">
                  <a16:creationId xmlns:a16="http://schemas.microsoft.com/office/drawing/2014/main" id="{AAA1C2A5-478D-431F-A57A-D2FAAE3B566B}"/>
                </a:ext>
              </a:extLst>
            </p:cNvPr>
            <p:cNvSpPr/>
            <p:nvPr/>
          </p:nvSpPr>
          <p:spPr>
            <a:xfrm rot="5400000">
              <a:off x="6968958" y="4074231"/>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43" name="Hexagon 42">
              <a:extLst>
                <a:ext uri="{FF2B5EF4-FFF2-40B4-BE49-F238E27FC236}">
                  <a16:creationId xmlns:a16="http://schemas.microsoft.com/office/drawing/2014/main" id="{B7134414-739B-4AAA-95A6-E2A96688C384}"/>
                </a:ext>
              </a:extLst>
            </p:cNvPr>
            <p:cNvSpPr/>
            <p:nvPr/>
          </p:nvSpPr>
          <p:spPr>
            <a:xfrm rot="5400000">
              <a:off x="8557584" y="4074231"/>
              <a:ext cx="1842824" cy="1588642"/>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pic>
        <p:nvPicPr>
          <p:cNvPr id="44" name="Graphic 43">
            <a:extLst>
              <a:ext uri="{FF2B5EF4-FFF2-40B4-BE49-F238E27FC236}">
                <a16:creationId xmlns:a16="http://schemas.microsoft.com/office/drawing/2014/main" id="{E88E3ACF-3340-46B8-96DB-5A8B38D50E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3470" y="1547052"/>
            <a:ext cx="5550984" cy="7410564"/>
          </a:xfrm>
          <a:prstGeom prst="rect">
            <a:avLst/>
          </a:prstGeom>
        </p:spPr>
      </p:pic>
      <p:sp>
        <p:nvSpPr>
          <p:cNvPr id="48" name="Title 1">
            <a:extLst>
              <a:ext uri="{FF2B5EF4-FFF2-40B4-BE49-F238E27FC236}">
                <a16:creationId xmlns:a16="http://schemas.microsoft.com/office/drawing/2014/main" id="{B25CB5C2-B027-4BEC-90A6-7E8B4F93D916}"/>
              </a:ext>
            </a:extLst>
          </p:cNvPr>
          <p:cNvSpPr txBox="1">
            <a:spLocks/>
          </p:cNvSpPr>
          <p:nvPr/>
        </p:nvSpPr>
        <p:spPr>
          <a:xfrm>
            <a:off x="840496" y="126303"/>
            <a:ext cx="3752936" cy="1085850"/>
          </a:xfrm>
          <a:prstGeom prst="rect">
            <a:avLst/>
          </a:prstGeom>
        </p:spPr>
        <p:txBody>
          <a:bodyPr vert="horz" lIns="137160" tIns="68580" rIns="137160" bIns="68580" rtlCol="0" anchor="b">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5400" b="1" kern="1200" dirty="0">
                <a:solidFill>
                  <a:schemeClr val="bg1"/>
                </a:solidFill>
                <a:latin typeface="Arial Rounded MT Bold" panose="020F0704030504030204" pitchFamily="34" charset="0"/>
                <a:ea typeface="+mj-ea"/>
                <a:cs typeface="+mj-cs"/>
              </a:rPr>
              <a:t>ACTIVITY</a:t>
            </a:r>
          </a:p>
        </p:txBody>
      </p:sp>
      <p:pic>
        <p:nvPicPr>
          <p:cNvPr id="49" name="Picture 48" descr="Icon&#10;&#10;Description automatically generated">
            <a:extLst>
              <a:ext uri="{FF2B5EF4-FFF2-40B4-BE49-F238E27FC236}">
                <a16:creationId xmlns:a16="http://schemas.microsoft.com/office/drawing/2014/main" id="{6754096C-E8B2-4BF5-B708-63C6DB2443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28166">
            <a:off x="15635577" y="2633667"/>
            <a:ext cx="1244302" cy="1244302"/>
          </a:xfrm>
          <a:prstGeom prst="rect">
            <a:avLst/>
          </a:prstGeom>
        </p:spPr>
      </p:pic>
      <p:pic>
        <p:nvPicPr>
          <p:cNvPr id="50" name="Picture 49" descr="Icon&#10;&#10;Description automatically generated">
            <a:extLst>
              <a:ext uri="{FF2B5EF4-FFF2-40B4-BE49-F238E27FC236}">
                <a16:creationId xmlns:a16="http://schemas.microsoft.com/office/drawing/2014/main" id="{D7EEC07A-73D8-4ED9-982C-62518A138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92651">
            <a:off x="10534133" y="2266235"/>
            <a:ext cx="1404858" cy="1404858"/>
          </a:xfrm>
          <a:prstGeom prst="rect">
            <a:avLst/>
          </a:prstGeom>
        </p:spPr>
      </p:pic>
      <p:grpSp>
        <p:nvGrpSpPr>
          <p:cNvPr id="51" name="Group 50">
            <a:extLst>
              <a:ext uri="{FF2B5EF4-FFF2-40B4-BE49-F238E27FC236}">
                <a16:creationId xmlns:a16="http://schemas.microsoft.com/office/drawing/2014/main" id="{F6DD1880-078D-493F-ADEA-5173AE532D1A}"/>
              </a:ext>
            </a:extLst>
          </p:cNvPr>
          <p:cNvGrpSpPr/>
          <p:nvPr/>
        </p:nvGrpSpPr>
        <p:grpSpPr>
          <a:xfrm>
            <a:off x="10644074" y="3761382"/>
            <a:ext cx="5957256" cy="4923564"/>
            <a:chOff x="7096049" y="2507588"/>
            <a:chExt cx="3971504" cy="3282376"/>
          </a:xfrm>
        </p:grpSpPr>
        <p:sp>
          <p:nvSpPr>
            <p:cNvPr id="52" name="Hexagon 51">
              <a:extLst>
                <a:ext uri="{FF2B5EF4-FFF2-40B4-BE49-F238E27FC236}">
                  <a16:creationId xmlns:a16="http://schemas.microsoft.com/office/drawing/2014/main" id="{24006621-4A87-4EE4-8BCE-EF2713CD3BA8}"/>
                </a:ext>
              </a:extLst>
            </p:cNvPr>
            <p:cNvSpPr/>
            <p:nvPr/>
          </p:nvSpPr>
          <p:spPr>
            <a:xfrm rot="5400000">
              <a:off x="7763194" y="2634679"/>
              <a:ext cx="1842824" cy="1588642"/>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3" name="Hexagon 52">
              <a:extLst>
                <a:ext uri="{FF2B5EF4-FFF2-40B4-BE49-F238E27FC236}">
                  <a16:creationId xmlns:a16="http://schemas.microsoft.com/office/drawing/2014/main" id="{94A0D835-62AB-4CB1-BF97-D42D21572042}"/>
                </a:ext>
              </a:extLst>
            </p:cNvPr>
            <p:cNvSpPr/>
            <p:nvPr/>
          </p:nvSpPr>
          <p:spPr>
            <a:xfrm rot="5400000">
              <a:off x="9351820" y="2634679"/>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54" name="Hexagon 53">
              <a:extLst>
                <a:ext uri="{FF2B5EF4-FFF2-40B4-BE49-F238E27FC236}">
                  <a16:creationId xmlns:a16="http://schemas.microsoft.com/office/drawing/2014/main" id="{9FDAC87F-8CDC-4DA1-A686-B4D248537A51}"/>
                </a:ext>
              </a:extLst>
            </p:cNvPr>
            <p:cNvSpPr/>
            <p:nvPr/>
          </p:nvSpPr>
          <p:spPr>
            <a:xfrm rot="5400000">
              <a:off x="6968958" y="4074231"/>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55" name="Hexagon 54">
              <a:extLst>
                <a:ext uri="{FF2B5EF4-FFF2-40B4-BE49-F238E27FC236}">
                  <a16:creationId xmlns:a16="http://schemas.microsoft.com/office/drawing/2014/main" id="{DCBA431A-3C75-41DA-AA45-D350B339FF64}"/>
                </a:ext>
              </a:extLst>
            </p:cNvPr>
            <p:cNvSpPr/>
            <p:nvPr/>
          </p:nvSpPr>
          <p:spPr>
            <a:xfrm rot="5400000">
              <a:off x="8557584" y="4074231"/>
              <a:ext cx="1842824" cy="1588642"/>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pic>
        <p:nvPicPr>
          <p:cNvPr id="56" name="Graphic 55">
            <a:extLst>
              <a:ext uri="{FF2B5EF4-FFF2-40B4-BE49-F238E27FC236}">
                <a16:creationId xmlns:a16="http://schemas.microsoft.com/office/drawing/2014/main" id="{1F1C1B9E-5F32-4701-9F54-F39C35123D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3470" y="1547052"/>
            <a:ext cx="5550984" cy="7410564"/>
          </a:xfrm>
          <a:prstGeom prst="rect">
            <a:avLst/>
          </a:prstGeom>
        </p:spPr>
      </p:pic>
      <p:sp>
        <p:nvSpPr>
          <p:cNvPr id="60" name="Title 1">
            <a:extLst>
              <a:ext uri="{FF2B5EF4-FFF2-40B4-BE49-F238E27FC236}">
                <a16:creationId xmlns:a16="http://schemas.microsoft.com/office/drawing/2014/main" id="{B5C83785-C3EC-40E2-BB85-F574EA74AD5A}"/>
              </a:ext>
            </a:extLst>
          </p:cNvPr>
          <p:cNvSpPr txBox="1">
            <a:spLocks/>
          </p:cNvSpPr>
          <p:nvPr/>
        </p:nvSpPr>
        <p:spPr>
          <a:xfrm>
            <a:off x="840496" y="126303"/>
            <a:ext cx="3752936" cy="1085850"/>
          </a:xfrm>
          <a:prstGeom prst="rect">
            <a:avLst/>
          </a:prstGeom>
        </p:spPr>
        <p:txBody>
          <a:bodyPr vert="horz" lIns="137160" tIns="68580" rIns="137160" bIns="68580" rtlCol="0" anchor="b">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5400" b="1" kern="1200" dirty="0">
                <a:solidFill>
                  <a:schemeClr val="bg1"/>
                </a:solidFill>
                <a:latin typeface="Arial Rounded MT Bold" panose="020F0704030504030204" pitchFamily="34" charset="0"/>
                <a:ea typeface="+mj-ea"/>
                <a:cs typeface="+mj-cs"/>
              </a:rPr>
              <a:t>ACTIVITY</a:t>
            </a:r>
          </a:p>
        </p:txBody>
      </p:sp>
      <p:pic>
        <p:nvPicPr>
          <p:cNvPr id="61" name="Picture 60" descr="Icon&#10;&#10;Description automatically generated">
            <a:extLst>
              <a:ext uri="{FF2B5EF4-FFF2-40B4-BE49-F238E27FC236}">
                <a16:creationId xmlns:a16="http://schemas.microsoft.com/office/drawing/2014/main" id="{F2BE6CDE-B75E-45F7-82EC-C30C2EE6FE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28166">
            <a:off x="15635577" y="2633667"/>
            <a:ext cx="1244302" cy="1244302"/>
          </a:xfrm>
          <a:prstGeom prst="rect">
            <a:avLst/>
          </a:prstGeom>
        </p:spPr>
      </p:pic>
      <p:pic>
        <p:nvPicPr>
          <p:cNvPr id="62" name="Picture 61" descr="Icon&#10;&#10;Description automatically generated">
            <a:extLst>
              <a:ext uri="{FF2B5EF4-FFF2-40B4-BE49-F238E27FC236}">
                <a16:creationId xmlns:a16="http://schemas.microsoft.com/office/drawing/2014/main" id="{6FAD5581-13F8-4E23-8E3D-D1541449EC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92651">
            <a:off x="10534133" y="2266235"/>
            <a:ext cx="1404858" cy="1404858"/>
          </a:xfrm>
          <a:prstGeom prst="rect">
            <a:avLst/>
          </a:prstGeom>
        </p:spPr>
      </p:pic>
      <p:grpSp>
        <p:nvGrpSpPr>
          <p:cNvPr id="63" name="Group 62">
            <a:extLst>
              <a:ext uri="{FF2B5EF4-FFF2-40B4-BE49-F238E27FC236}">
                <a16:creationId xmlns:a16="http://schemas.microsoft.com/office/drawing/2014/main" id="{C30A556E-CA6C-410A-B0D6-E758C9947BF6}"/>
              </a:ext>
            </a:extLst>
          </p:cNvPr>
          <p:cNvGrpSpPr/>
          <p:nvPr/>
        </p:nvGrpSpPr>
        <p:grpSpPr>
          <a:xfrm>
            <a:off x="10644074" y="3761382"/>
            <a:ext cx="5957256" cy="4923564"/>
            <a:chOff x="7096049" y="2507588"/>
            <a:chExt cx="3971504" cy="3282376"/>
          </a:xfrm>
        </p:grpSpPr>
        <p:sp>
          <p:nvSpPr>
            <p:cNvPr id="64" name="Hexagon 63">
              <a:extLst>
                <a:ext uri="{FF2B5EF4-FFF2-40B4-BE49-F238E27FC236}">
                  <a16:creationId xmlns:a16="http://schemas.microsoft.com/office/drawing/2014/main" id="{D2D69D1D-F3D8-44B4-90DA-5B760814E999}"/>
                </a:ext>
              </a:extLst>
            </p:cNvPr>
            <p:cNvSpPr/>
            <p:nvPr/>
          </p:nvSpPr>
          <p:spPr>
            <a:xfrm rot="5400000">
              <a:off x="7763194" y="2634679"/>
              <a:ext cx="1842824" cy="1588642"/>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5" name="Hexagon 64">
              <a:extLst>
                <a:ext uri="{FF2B5EF4-FFF2-40B4-BE49-F238E27FC236}">
                  <a16:creationId xmlns:a16="http://schemas.microsoft.com/office/drawing/2014/main" id="{D003E5C7-732A-4DC6-9061-A71F8BABAC04}"/>
                </a:ext>
              </a:extLst>
            </p:cNvPr>
            <p:cNvSpPr/>
            <p:nvPr/>
          </p:nvSpPr>
          <p:spPr>
            <a:xfrm rot="5400000">
              <a:off x="9351820" y="2634679"/>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66" name="Hexagon 65">
              <a:extLst>
                <a:ext uri="{FF2B5EF4-FFF2-40B4-BE49-F238E27FC236}">
                  <a16:creationId xmlns:a16="http://schemas.microsoft.com/office/drawing/2014/main" id="{75143834-19EC-4CC5-A3C9-E7196119D558}"/>
                </a:ext>
              </a:extLst>
            </p:cNvPr>
            <p:cNvSpPr/>
            <p:nvPr/>
          </p:nvSpPr>
          <p:spPr>
            <a:xfrm rot="5400000">
              <a:off x="6968958" y="4074231"/>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67" name="Hexagon 66">
              <a:extLst>
                <a:ext uri="{FF2B5EF4-FFF2-40B4-BE49-F238E27FC236}">
                  <a16:creationId xmlns:a16="http://schemas.microsoft.com/office/drawing/2014/main" id="{58E5714E-7C71-475F-B89D-134E5B97E190}"/>
                </a:ext>
              </a:extLst>
            </p:cNvPr>
            <p:cNvSpPr/>
            <p:nvPr/>
          </p:nvSpPr>
          <p:spPr>
            <a:xfrm rot="5400000">
              <a:off x="8557584" y="4074231"/>
              <a:ext cx="1842824" cy="1588642"/>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pic>
        <p:nvPicPr>
          <p:cNvPr id="68" name="Graphic 67">
            <a:extLst>
              <a:ext uri="{FF2B5EF4-FFF2-40B4-BE49-F238E27FC236}">
                <a16:creationId xmlns:a16="http://schemas.microsoft.com/office/drawing/2014/main" id="{B595EB44-92FB-4483-B0AE-5BC3BE8208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3470" y="1547052"/>
            <a:ext cx="5550984" cy="7410564"/>
          </a:xfrm>
          <a:prstGeom prst="rect">
            <a:avLst/>
          </a:prstGeom>
        </p:spPr>
      </p:pic>
      <p:sp>
        <p:nvSpPr>
          <p:cNvPr id="72" name="Title 1">
            <a:extLst>
              <a:ext uri="{FF2B5EF4-FFF2-40B4-BE49-F238E27FC236}">
                <a16:creationId xmlns:a16="http://schemas.microsoft.com/office/drawing/2014/main" id="{E06610D1-9A6C-4A0F-BBA7-F5183A34E235}"/>
              </a:ext>
            </a:extLst>
          </p:cNvPr>
          <p:cNvSpPr txBox="1">
            <a:spLocks/>
          </p:cNvSpPr>
          <p:nvPr/>
        </p:nvSpPr>
        <p:spPr>
          <a:xfrm>
            <a:off x="840496" y="126303"/>
            <a:ext cx="3752936" cy="1085850"/>
          </a:xfrm>
          <a:prstGeom prst="rect">
            <a:avLst/>
          </a:prstGeom>
        </p:spPr>
        <p:txBody>
          <a:bodyPr vert="horz" lIns="137160" tIns="68580" rIns="137160" bIns="68580" rtlCol="0" anchor="b">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5400" b="1" kern="1200" dirty="0">
                <a:solidFill>
                  <a:schemeClr val="bg1"/>
                </a:solidFill>
                <a:latin typeface="Arial Rounded MT Bold" panose="020F0704030504030204" pitchFamily="34" charset="0"/>
                <a:ea typeface="+mj-ea"/>
                <a:cs typeface="+mj-cs"/>
              </a:rPr>
              <a:t>ACTIVITY</a:t>
            </a:r>
          </a:p>
        </p:txBody>
      </p:sp>
      <p:pic>
        <p:nvPicPr>
          <p:cNvPr id="73" name="Picture 72" descr="Icon&#10;&#10;Description automatically generated">
            <a:extLst>
              <a:ext uri="{FF2B5EF4-FFF2-40B4-BE49-F238E27FC236}">
                <a16:creationId xmlns:a16="http://schemas.microsoft.com/office/drawing/2014/main" id="{257BFEB4-5C77-45FF-9C1A-FD743B7E8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28166">
            <a:off x="15635577" y="2633667"/>
            <a:ext cx="1244302" cy="1244302"/>
          </a:xfrm>
          <a:prstGeom prst="rect">
            <a:avLst/>
          </a:prstGeom>
        </p:spPr>
      </p:pic>
      <p:pic>
        <p:nvPicPr>
          <p:cNvPr id="74" name="Picture 73" descr="Icon&#10;&#10;Description automatically generated">
            <a:extLst>
              <a:ext uri="{FF2B5EF4-FFF2-40B4-BE49-F238E27FC236}">
                <a16:creationId xmlns:a16="http://schemas.microsoft.com/office/drawing/2014/main" id="{B65F13F4-C72A-4244-9825-0B0428996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92651">
            <a:off x="10534133" y="2266235"/>
            <a:ext cx="1404858" cy="1404858"/>
          </a:xfrm>
          <a:prstGeom prst="rect">
            <a:avLst/>
          </a:prstGeom>
        </p:spPr>
      </p:pic>
      <p:grpSp>
        <p:nvGrpSpPr>
          <p:cNvPr id="75" name="Group 74">
            <a:extLst>
              <a:ext uri="{FF2B5EF4-FFF2-40B4-BE49-F238E27FC236}">
                <a16:creationId xmlns:a16="http://schemas.microsoft.com/office/drawing/2014/main" id="{34457613-3663-439E-B7CA-844EB95D41EC}"/>
              </a:ext>
            </a:extLst>
          </p:cNvPr>
          <p:cNvGrpSpPr/>
          <p:nvPr/>
        </p:nvGrpSpPr>
        <p:grpSpPr>
          <a:xfrm>
            <a:off x="10644074" y="3761382"/>
            <a:ext cx="5957256" cy="4923564"/>
            <a:chOff x="7096049" y="2507588"/>
            <a:chExt cx="3971504" cy="3282376"/>
          </a:xfrm>
        </p:grpSpPr>
        <p:sp>
          <p:nvSpPr>
            <p:cNvPr id="76" name="Hexagon 75">
              <a:extLst>
                <a:ext uri="{FF2B5EF4-FFF2-40B4-BE49-F238E27FC236}">
                  <a16:creationId xmlns:a16="http://schemas.microsoft.com/office/drawing/2014/main" id="{9792B141-5B78-4B18-A9FD-B71E7BD43C7C}"/>
                </a:ext>
              </a:extLst>
            </p:cNvPr>
            <p:cNvSpPr/>
            <p:nvPr/>
          </p:nvSpPr>
          <p:spPr>
            <a:xfrm rot="5400000">
              <a:off x="7763194" y="2634679"/>
              <a:ext cx="1842824" cy="1588642"/>
            </a:xfrm>
            <a:prstGeom prst="hexag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77" name="Hexagon 76">
              <a:extLst>
                <a:ext uri="{FF2B5EF4-FFF2-40B4-BE49-F238E27FC236}">
                  <a16:creationId xmlns:a16="http://schemas.microsoft.com/office/drawing/2014/main" id="{9C1C387F-5A00-4225-B39C-DA93C2828158}"/>
                </a:ext>
              </a:extLst>
            </p:cNvPr>
            <p:cNvSpPr/>
            <p:nvPr/>
          </p:nvSpPr>
          <p:spPr>
            <a:xfrm rot="5400000">
              <a:off x="9351820" y="2634679"/>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78" name="Hexagon 77">
              <a:extLst>
                <a:ext uri="{FF2B5EF4-FFF2-40B4-BE49-F238E27FC236}">
                  <a16:creationId xmlns:a16="http://schemas.microsoft.com/office/drawing/2014/main" id="{DBCC7D47-EB9D-4A4F-94DC-5F5EA50D6E78}"/>
                </a:ext>
              </a:extLst>
            </p:cNvPr>
            <p:cNvSpPr/>
            <p:nvPr/>
          </p:nvSpPr>
          <p:spPr>
            <a:xfrm rot="5400000">
              <a:off x="6968958" y="4074231"/>
              <a:ext cx="1842824" cy="1588642"/>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79" name="Hexagon 78">
              <a:extLst>
                <a:ext uri="{FF2B5EF4-FFF2-40B4-BE49-F238E27FC236}">
                  <a16:creationId xmlns:a16="http://schemas.microsoft.com/office/drawing/2014/main" id="{9A58F7D3-B623-41E1-A0AB-F3375AA9D1AF}"/>
                </a:ext>
              </a:extLst>
            </p:cNvPr>
            <p:cNvSpPr/>
            <p:nvPr/>
          </p:nvSpPr>
          <p:spPr>
            <a:xfrm rot="5400000">
              <a:off x="8557584" y="4074231"/>
              <a:ext cx="1842824" cy="1588642"/>
            </a:xfrm>
            <a:prstGeom prst="hexagon">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pic>
        <p:nvPicPr>
          <p:cNvPr id="80" name="Graphic 79">
            <a:extLst>
              <a:ext uri="{FF2B5EF4-FFF2-40B4-BE49-F238E27FC236}">
                <a16:creationId xmlns:a16="http://schemas.microsoft.com/office/drawing/2014/main" id="{68103108-67A3-48E9-9516-BED988D1F9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23470" y="1547052"/>
            <a:ext cx="5550984" cy="7410564"/>
          </a:xfrm>
          <a:prstGeom prst="rect">
            <a:avLst/>
          </a:prstGeom>
        </p:spPr>
      </p:pic>
      <p:sp>
        <p:nvSpPr>
          <p:cNvPr id="84" name="Title 1">
            <a:extLst>
              <a:ext uri="{FF2B5EF4-FFF2-40B4-BE49-F238E27FC236}">
                <a16:creationId xmlns:a16="http://schemas.microsoft.com/office/drawing/2014/main" id="{A4F793F0-6316-42C8-8578-8963E7AB8ED6}"/>
              </a:ext>
            </a:extLst>
          </p:cNvPr>
          <p:cNvSpPr txBox="1">
            <a:spLocks/>
          </p:cNvSpPr>
          <p:nvPr/>
        </p:nvSpPr>
        <p:spPr>
          <a:xfrm>
            <a:off x="840496" y="126303"/>
            <a:ext cx="3752936" cy="1085850"/>
          </a:xfrm>
          <a:prstGeom prst="rect">
            <a:avLst/>
          </a:prstGeom>
        </p:spPr>
        <p:txBody>
          <a:bodyPr vert="horz" lIns="137160" tIns="68580" rIns="137160" bIns="68580" rtlCol="0" anchor="b">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5400" b="1" kern="1200" dirty="0">
                <a:solidFill>
                  <a:schemeClr val="bg1"/>
                </a:solidFill>
                <a:latin typeface="Arial Rounded MT Bold" panose="020F0704030504030204" pitchFamily="34" charset="0"/>
                <a:ea typeface="+mj-ea"/>
                <a:cs typeface="+mj-cs"/>
              </a:rPr>
              <a:t>ACTIVITY</a:t>
            </a:r>
          </a:p>
        </p:txBody>
      </p:sp>
      <p:pic>
        <p:nvPicPr>
          <p:cNvPr id="85" name="Picture 84" descr="Icon&#10;&#10;Description automatically generated">
            <a:extLst>
              <a:ext uri="{FF2B5EF4-FFF2-40B4-BE49-F238E27FC236}">
                <a16:creationId xmlns:a16="http://schemas.microsoft.com/office/drawing/2014/main" id="{4627E312-F508-462C-AEC5-F37B272A1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28166">
            <a:off x="15635577" y="2633667"/>
            <a:ext cx="1244302" cy="1244302"/>
          </a:xfrm>
          <a:prstGeom prst="rect">
            <a:avLst/>
          </a:prstGeom>
        </p:spPr>
      </p:pic>
      <p:pic>
        <p:nvPicPr>
          <p:cNvPr id="86" name="Picture 85" descr="Icon&#10;&#10;Description automatically generated">
            <a:extLst>
              <a:ext uri="{FF2B5EF4-FFF2-40B4-BE49-F238E27FC236}">
                <a16:creationId xmlns:a16="http://schemas.microsoft.com/office/drawing/2014/main" id="{3AB05E32-FB81-4AC6-9309-1F7F2F9CC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92651">
            <a:off x="10534133" y="2266235"/>
            <a:ext cx="1404858" cy="1404858"/>
          </a:xfrm>
          <a:prstGeom prst="rect">
            <a:avLst/>
          </a:prstGeom>
        </p:spPr>
      </p:pic>
      <p:sp>
        <p:nvSpPr>
          <p:cNvPr id="70" name="Slide Number Placeholder 5">
            <a:extLst>
              <a:ext uri="{FF2B5EF4-FFF2-40B4-BE49-F238E27FC236}">
                <a16:creationId xmlns:a16="http://schemas.microsoft.com/office/drawing/2014/main" id="{3BDDC9A8-D9A5-4D5F-B2EB-F57A1B4DE6C6}"/>
              </a:ext>
            </a:extLst>
          </p:cNvPr>
          <p:cNvSpPr>
            <a:spLocks noGrp="1"/>
          </p:cNvSpPr>
          <p:nvPr>
            <p:ph type="sldNum" sz="quarter" idx="4"/>
          </p:nvPr>
        </p:nvSpPr>
        <p:spPr>
          <a:xfrm>
            <a:off x="16965427" y="9063830"/>
            <a:ext cx="1478902" cy="540055"/>
          </a:xfrm>
          <a:prstGeom prst="rect">
            <a:avLst/>
          </a:prstGeom>
        </p:spPr>
        <p:txBody>
          <a:bodyPr vert="horz" lIns="91440" tIns="45720" rIns="91440" bIns="45720" rtlCol="0" anchor="b"/>
          <a:lstStyle>
            <a:lvl1pPr algn="r">
              <a:defRPr sz="6000" b="1">
                <a:solidFill>
                  <a:schemeClr val="accent1"/>
                </a:solidFill>
                <a:latin typeface="Arial Black" panose="020B0A04020102020204" pitchFamily="34" charset="0"/>
                <a:cs typeface="Calibri" panose="020F0502020204030204" pitchFamily="34"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17254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CTIVITY_STEP_WITH_COUNT">
    <p:spTree>
      <p:nvGrpSpPr>
        <p:cNvPr id="1" name=""/>
        <p:cNvGrpSpPr/>
        <p:nvPr/>
      </p:nvGrpSpPr>
      <p:grpSpPr>
        <a:xfrm>
          <a:off x="0" y="0"/>
          <a:ext cx="0" cy="0"/>
          <a:chOff x="0" y="0"/>
          <a:chExt cx="0" cy="0"/>
        </a:xfrm>
      </p:grpSpPr>
      <p:sp>
        <p:nvSpPr>
          <p:cNvPr id="20" name="Hexagon 19">
            <a:extLst>
              <a:ext uri="{FF2B5EF4-FFF2-40B4-BE49-F238E27FC236}">
                <a16:creationId xmlns:a16="http://schemas.microsoft.com/office/drawing/2014/main" id="{599CF942-2295-4437-A196-CD6C84E1A6E7}"/>
              </a:ext>
            </a:extLst>
          </p:cNvPr>
          <p:cNvSpPr/>
          <p:nvPr/>
        </p:nvSpPr>
        <p:spPr>
          <a:xfrm>
            <a:off x="15973975" y="9169238"/>
            <a:ext cx="1292462" cy="1114192"/>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 name="Title 1">
            <a:extLst>
              <a:ext uri="{FF2B5EF4-FFF2-40B4-BE49-F238E27FC236}">
                <a16:creationId xmlns:a16="http://schemas.microsoft.com/office/drawing/2014/main" id="{113A6AAD-8DC3-4F0B-9A98-B66B0B06DB5E}"/>
              </a:ext>
            </a:extLst>
          </p:cNvPr>
          <p:cNvSpPr>
            <a:spLocks noGrp="1"/>
          </p:cNvSpPr>
          <p:nvPr>
            <p:ph type="title" hasCustomPrompt="1"/>
          </p:nvPr>
        </p:nvSpPr>
        <p:spPr>
          <a:xfrm>
            <a:off x="1035973" y="279918"/>
            <a:ext cx="14779418" cy="914572"/>
          </a:xfrm>
        </p:spPr>
        <p:txBody>
          <a:bodyPr anchor="t"/>
          <a:lstStyle>
            <a:lvl1pPr algn="l">
              <a:defRPr sz="5400" baseline="0">
                <a:solidFill>
                  <a:schemeClr val="accent2"/>
                </a:solidFill>
              </a:defRPr>
            </a:lvl1pPr>
          </a:lstStyle>
          <a:p>
            <a:r>
              <a:rPr lang="en-US" dirty="0"/>
              <a:t>Step Description</a:t>
            </a:r>
          </a:p>
        </p:txBody>
      </p:sp>
      <p:sp>
        <p:nvSpPr>
          <p:cNvPr id="3" name="Content Placeholder 2">
            <a:extLst>
              <a:ext uri="{FF2B5EF4-FFF2-40B4-BE49-F238E27FC236}">
                <a16:creationId xmlns:a16="http://schemas.microsoft.com/office/drawing/2014/main" id="{C119D0C4-AF05-4087-824C-7912B496B66D}"/>
              </a:ext>
            </a:extLst>
          </p:cNvPr>
          <p:cNvSpPr>
            <a:spLocks noGrp="1"/>
          </p:cNvSpPr>
          <p:nvPr>
            <p:ph idx="1" hasCustomPrompt="1"/>
          </p:nvPr>
        </p:nvSpPr>
        <p:spPr>
          <a:xfrm>
            <a:off x="9639302" y="1495847"/>
            <a:ext cx="7612728" cy="7485738"/>
          </a:xfrm>
        </p:spPr>
        <p:txBody>
          <a:bodyPr>
            <a:normAutofit/>
          </a:bodyPr>
          <a:lstStyle>
            <a:lvl1pPr marL="0" indent="0" algn="just">
              <a:buNone/>
              <a:defRPr sz="3600">
                <a:solidFill>
                  <a:schemeClr val="tx1"/>
                </a:solidFill>
                <a:latin typeface="+mn-lt"/>
                <a:ea typeface="Roboto Medium" panose="02000000000000000000" pitchFamily="2" charset="0"/>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3000"/>
            </a:lvl6pPr>
            <a:lvl7pPr>
              <a:defRPr sz="3000"/>
            </a:lvl7pPr>
            <a:lvl8pPr>
              <a:defRPr sz="3000"/>
            </a:lvl8pPr>
            <a:lvl9pPr>
              <a:defRPr sz="3000"/>
            </a:lvl9pPr>
          </a:lstStyle>
          <a:p>
            <a:pPr lvl="0"/>
            <a:r>
              <a:rPr lang="en-US" dirty="0"/>
              <a:t>&lt;Photo in support of the Activity Step&gt;</a:t>
            </a:r>
          </a:p>
          <a:p>
            <a:pPr lvl="0"/>
            <a:endParaRPr lang="en-US" dirty="0"/>
          </a:p>
          <a:p>
            <a:pPr lvl="0"/>
            <a:endParaRPr lang="en-US" dirty="0"/>
          </a:p>
          <a:p>
            <a:pPr lvl="0"/>
            <a:endParaRPr lang="en-US" dirty="0"/>
          </a:p>
          <a:p>
            <a:pPr lvl="0"/>
            <a:endParaRPr lang="en-US" dirty="0"/>
          </a:p>
          <a:p>
            <a:pPr lvl="0"/>
            <a:endParaRPr lang="en-US" dirty="0"/>
          </a:p>
          <a:p>
            <a:pPr lvl="0"/>
            <a:r>
              <a:rPr lang="en-US" dirty="0"/>
              <a:t>NOTE: </a:t>
            </a:r>
          </a:p>
          <a:p>
            <a:pPr lvl="0"/>
            <a:r>
              <a:rPr lang="en-US" dirty="0"/>
              <a:t>If after adding picture/GIF it is not top aligned, please make sure to modify</a:t>
            </a:r>
          </a:p>
        </p:txBody>
      </p:sp>
      <p:sp>
        <p:nvSpPr>
          <p:cNvPr id="4" name="Text Placeholder 3">
            <a:extLst>
              <a:ext uri="{FF2B5EF4-FFF2-40B4-BE49-F238E27FC236}">
                <a16:creationId xmlns:a16="http://schemas.microsoft.com/office/drawing/2014/main" id="{15579AD7-3A95-405E-BFC6-B6F994651561}"/>
              </a:ext>
            </a:extLst>
          </p:cNvPr>
          <p:cNvSpPr>
            <a:spLocks noGrp="1"/>
          </p:cNvSpPr>
          <p:nvPr>
            <p:ph type="body" sz="half" idx="2" hasCustomPrompt="1"/>
          </p:nvPr>
        </p:nvSpPr>
        <p:spPr>
          <a:xfrm>
            <a:off x="1035972" y="1495845"/>
            <a:ext cx="8241380" cy="8511238"/>
          </a:xfrm>
        </p:spPr>
        <p:txBody>
          <a:bodyPr>
            <a:normAutofit/>
          </a:bodyPr>
          <a:lstStyle>
            <a:lvl1pPr marL="0" indent="0" algn="just">
              <a:buNone/>
              <a:defRPr sz="3600" baseline="0">
                <a:solidFill>
                  <a:schemeClr val="tx1"/>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a:t>&lt;Description of activity step&gt;</a:t>
            </a:r>
            <a:br>
              <a:rPr lang="en-US" dirty="0"/>
            </a:br>
            <a:endParaRPr lang="en-US" dirty="0"/>
          </a:p>
          <a:p>
            <a:pPr lvl="0"/>
            <a:endParaRPr lang="en-US" dirty="0"/>
          </a:p>
          <a:p>
            <a:pPr lvl="0"/>
            <a:endParaRPr lang="en-US" dirty="0"/>
          </a:p>
          <a:p>
            <a:pPr lvl="0"/>
            <a:endParaRPr lang="en-US" dirty="0"/>
          </a:p>
          <a:p>
            <a:pPr lvl="0"/>
            <a:endParaRPr lang="en-US" dirty="0"/>
          </a:p>
          <a:p>
            <a:pPr lvl="0"/>
            <a:endParaRPr lang="en-US" dirty="0"/>
          </a:p>
          <a:p>
            <a:pPr lvl="0"/>
            <a:br>
              <a:rPr lang="en-US" dirty="0"/>
            </a:br>
            <a:r>
              <a:rPr lang="en-US" dirty="0"/>
              <a:t>NOTE:</a:t>
            </a:r>
          </a:p>
          <a:p>
            <a:pPr lvl="0"/>
            <a:r>
              <a:rPr lang="en-US" dirty="0"/>
              <a:t>Please adjust width of these boxes acc to content</a:t>
            </a:r>
          </a:p>
        </p:txBody>
      </p:sp>
      <p:sp>
        <p:nvSpPr>
          <p:cNvPr id="18" name="Text Placeholder 17">
            <a:extLst>
              <a:ext uri="{FF2B5EF4-FFF2-40B4-BE49-F238E27FC236}">
                <a16:creationId xmlns:a16="http://schemas.microsoft.com/office/drawing/2014/main" id="{C31CED2D-2D53-4B3D-B242-6E80DEFE2A3F}"/>
              </a:ext>
            </a:extLst>
          </p:cNvPr>
          <p:cNvSpPr>
            <a:spLocks noGrp="1"/>
          </p:cNvSpPr>
          <p:nvPr>
            <p:ph type="body" sz="quarter" idx="13" hasCustomPrompt="1"/>
          </p:nvPr>
        </p:nvSpPr>
        <p:spPr>
          <a:xfrm>
            <a:off x="15957698" y="9150376"/>
            <a:ext cx="1294332" cy="1164304"/>
          </a:xfrm>
        </p:spPr>
        <p:txBody>
          <a:bodyPr anchor="ctr">
            <a:noAutofit/>
          </a:bodyPr>
          <a:lstStyle>
            <a:lvl1pPr marL="0" indent="0" algn="ctr">
              <a:buNone/>
              <a:defRPr sz="4800" b="1" baseline="0">
                <a:solidFill>
                  <a:schemeClr val="bg1"/>
                </a:solidFill>
                <a:latin typeface="+mj-lt"/>
              </a:defRPr>
            </a:lvl1pPr>
          </a:lstStyle>
          <a:p>
            <a:pPr lvl="0"/>
            <a:r>
              <a:rPr lang="en-US" dirty="0"/>
              <a:t>##</a:t>
            </a:r>
          </a:p>
        </p:txBody>
      </p:sp>
      <p:sp>
        <p:nvSpPr>
          <p:cNvPr id="17" name="Hexagon 16">
            <a:extLst>
              <a:ext uri="{FF2B5EF4-FFF2-40B4-BE49-F238E27FC236}">
                <a16:creationId xmlns:a16="http://schemas.microsoft.com/office/drawing/2014/main" id="{F9CEEC63-2568-4722-8760-706DE1E0480F}"/>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9" name="Hexagon 18">
            <a:extLst>
              <a:ext uri="{FF2B5EF4-FFF2-40B4-BE49-F238E27FC236}">
                <a16:creationId xmlns:a16="http://schemas.microsoft.com/office/drawing/2014/main" id="{743F071C-5274-4611-8D93-6C7C5D4796F2}"/>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5" name="Title 1">
            <a:extLst>
              <a:ext uri="{FF2B5EF4-FFF2-40B4-BE49-F238E27FC236}">
                <a16:creationId xmlns:a16="http://schemas.microsoft.com/office/drawing/2014/main" id="{0AD9C593-C8AF-415E-89E8-CC99CA68EA6D}"/>
              </a:ext>
            </a:extLst>
          </p:cNvPr>
          <p:cNvSpPr txBox="1">
            <a:spLocks/>
          </p:cNvSpPr>
          <p:nvPr/>
        </p:nvSpPr>
        <p:spPr>
          <a:xfrm>
            <a:off x="11473657" y="9037375"/>
            <a:ext cx="5131206" cy="1341378"/>
          </a:xfrm>
          <a:prstGeom prst="rect">
            <a:avLst/>
          </a:prstGeom>
        </p:spPr>
        <p:txBody>
          <a:bodyPr vert="horz" lIns="137160" tIns="68580" rIns="137160" bIns="68580" rtlCol="0" anchor="t">
            <a:no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l" defTabSz="1371600" rtl="0" eaLnBrk="1" latinLnBrk="0" hangingPunct="1">
              <a:lnSpc>
                <a:spcPct val="85000"/>
              </a:lnSpc>
              <a:spcBef>
                <a:spcPct val="0"/>
              </a:spcBef>
              <a:buNone/>
            </a:pPr>
            <a:r>
              <a:rPr lang="en-US" sz="12000" b="1" kern="1200" dirty="0">
                <a:solidFill>
                  <a:schemeClr val="accent2">
                    <a:lumMod val="60000"/>
                    <a:lumOff val="40000"/>
                  </a:schemeClr>
                </a:solidFill>
                <a:latin typeface="Arial Rounded MT Bold" panose="020F0704030504030204" pitchFamily="34" charset="0"/>
                <a:ea typeface="+mj-ea"/>
                <a:cs typeface="+mj-cs"/>
              </a:rPr>
              <a:t>STEP</a:t>
            </a:r>
          </a:p>
        </p:txBody>
      </p:sp>
      <p:sp>
        <p:nvSpPr>
          <p:cNvPr id="13" name="Google Shape;379;p15">
            <a:extLst>
              <a:ext uri="{FF2B5EF4-FFF2-40B4-BE49-F238E27FC236}">
                <a16:creationId xmlns:a16="http://schemas.microsoft.com/office/drawing/2014/main" id="{CAA0553C-88D0-4ED0-A2B0-65505E623935}"/>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14" name="Title 1">
            <a:extLst>
              <a:ext uri="{FF2B5EF4-FFF2-40B4-BE49-F238E27FC236}">
                <a16:creationId xmlns:a16="http://schemas.microsoft.com/office/drawing/2014/main" id="{0F4F2869-8DDF-4028-BA13-56CC3EEFC61A}"/>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15" name="Hexagon 14">
            <a:extLst>
              <a:ext uri="{FF2B5EF4-FFF2-40B4-BE49-F238E27FC236}">
                <a16:creationId xmlns:a16="http://schemas.microsoft.com/office/drawing/2014/main" id="{520F2B44-BC28-4DC4-88B0-1F134FDB2203}"/>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6" name="Hexagon 15">
            <a:extLst>
              <a:ext uri="{FF2B5EF4-FFF2-40B4-BE49-F238E27FC236}">
                <a16:creationId xmlns:a16="http://schemas.microsoft.com/office/drawing/2014/main" id="{66C5F247-0C72-4BC1-81F6-6BF11309D144}"/>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1" name="Title 1">
            <a:extLst>
              <a:ext uri="{FF2B5EF4-FFF2-40B4-BE49-F238E27FC236}">
                <a16:creationId xmlns:a16="http://schemas.microsoft.com/office/drawing/2014/main" id="{495E2911-064A-4E78-B9E1-558B82B1E016}"/>
              </a:ext>
            </a:extLst>
          </p:cNvPr>
          <p:cNvSpPr txBox="1">
            <a:spLocks/>
          </p:cNvSpPr>
          <p:nvPr/>
        </p:nvSpPr>
        <p:spPr>
          <a:xfrm>
            <a:off x="11473657" y="9037375"/>
            <a:ext cx="5131206" cy="1341378"/>
          </a:xfrm>
          <a:prstGeom prst="rect">
            <a:avLst/>
          </a:prstGeom>
        </p:spPr>
        <p:txBody>
          <a:bodyPr vert="horz" lIns="137160" tIns="68580" rIns="137160" bIns="68580" rtlCol="0" anchor="t">
            <a:no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l" defTabSz="1371600" rtl="0" eaLnBrk="1" latinLnBrk="0" hangingPunct="1">
              <a:lnSpc>
                <a:spcPct val="85000"/>
              </a:lnSpc>
              <a:spcBef>
                <a:spcPct val="0"/>
              </a:spcBef>
              <a:buNone/>
            </a:pPr>
            <a:r>
              <a:rPr lang="en-US" sz="12000" b="1" kern="1200" dirty="0">
                <a:solidFill>
                  <a:schemeClr val="accent2">
                    <a:lumMod val="60000"/>
                    <a:lumOff val="40000"/>
                  </a:schemeClr>
                </a:solidFill>
                <a:latin typeface="Arial Rounded MT Bold" panose="020F0704030504030204" pitchFamily="34" charset="0"/>
                <a:ea typeface="+mj-ea"/>
                <a:cs typeface="+mj-cs"/>
              </a:rPr>
              <a:t>STEP</a:t>
            </a:r>
          </a:p>
        </p:txBody>
      </p:sp>
      <p:sp>
        <p:nvSpPr>
          <p:cNvPr id="22" name="Google Shape;379;p15">
            <a:extLst>
              <a:ext uri="{FF2B5EF4-FFF2-40B4-BE49-F238E27FC236}">
                <a16:creationId xmlns:a16="http://schemas.microsoft.com/office/drawing/2014/main" id="{D15193B7-D7C8-4114-8C38-BF5DBB0F7C1D}"/>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3" name="Title 1">
            <a:extLst>
              <a:ext uri="{FF2B5EF4-FFF2-40B4-BE49-F238E27FC236}">
                <a16:creationId xmlns:a16="http://schemas.microsoft.com/office/drawing/2014/main" id="{B670302E-6FE2-4D87-AFD9-75E128798AB6}"/>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25" name="Hexagon 24">
            <a:extLst>
              <a:ext uri="{FF2B5EF4-FFF2-40B4-BE49-F238E27FC236}">
                <a16:creationId xmlns:a16="http://schemas.microsoft.com/office/drawing/2014/main" id="{86FA44AC-B79E-4E36-B5F6-CF46D266C262}"/>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6" name="Hexagon 25">
            <a:extLst>
              <a:ext uri="{FF2B5EF4-FFF2-40B4-BE49-F238E27FC236}">
                <a16:creationId xmlns:a16="http://schemas.microsoft.com/office/drawing/2014/main" id="{183C9488-41AC-4670-BCBD-D85E39B7AC3E}"/>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7" name="Title 1">
            <a:extLst>
              <a:ext uri="{FF2B5EF4-FFF2-40B4-BE49-F238E27FC236}">
                <a16:creationId xmlns:a16="http://schemas.microsoft.com/office/drawing/2014/main" id="{760A0AE0-C732-4510-AE8D-AE44B9C45CCF}"/>
              </a:ext>
            </a:extLst>
          </p:cNvPr>
          <p:cNvSpPr txBox="1">
            <a:spLocks/>
          </p:cNvSpPr>
          <p:nvPr/>
        </p:nvSpPr>
        <p:spPr>
          <a:xfrm>
            <a:off x="11473657" y="9037375"/>
            <a:ext cx="5131206" cy="1341378"/>
          </a:xfrm>
          <a:prstGeom prst="rect">
            <a:avLst/>
          </a:prstGeom>
        </p:spPr>
        <p:txBody>
          <a:bodyPr vert="horz" lIns="137160" tIns="68580" rIns="137160" bIns="68580" rtlCol="0" anchor="t">
            <a:no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l" defTabSz="1371600" rtl="0" eaLnBrk="1" latinLnBrk="0" hangingPunct="1">
              <a:lnSpc>
                <a:spcPct val="85000"/>
              </a:lnSpc>
              <a:spcBef>
                <a:spcPct val="0"/>
              </a:spcBef>
              <a:buNone/>
            </a:pPr>
            <a:r>
              <a:rPr lang="en-US" sz="12000" b="1" kern="1200" dirty="0">
                <a:solidFill>
                  <a:schemeClr val="accent2">
                    <a:lumMod val="60000"/>
                    <a:lumOff val="40000"/>
                  </a:schemeClr>
                </a:solidFill>
                <a:latin typeface="Arial Rounded MT Bold" panose="020F0704030504030204" pitchFamily="34" charset="0"/>
                <a:ea typeface="+mj-ea"/>
                <a:cs typeface="+mj-cs"/>
              </a:rPr>
              <a:t>STEP</a:t>
            </a:r>
          </a:p>
        </p:txBody>
      </p:sp>
      <p:sp>
        <p:nvSpPr>
          <p:cNvPr id="28" name="Google Shape;379;p15">
            <a:extLst>
              <a:ext uri="{FF2B5EF4-FFF2-40B4-BE49-F238E27FC236}">
                <a16:creationId xmlns:a16="http://schemas.microsoft.com/office/drawing/2014/main" id="{FB59FB20-F2F6-42AD-B9D5-CE43D8CC9CC8}"/>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9" name="Title 1">
            <a:extLst>
              <a:ext uri="{FF2B5EF4-FFF2-40B4-BE49-F238E27FC236}">
                <a16:creationId xmlns:a16="http://schemas.microsoft.com/office/drawing/2014/main" id="{185FF657-EFB1-4187-8EB0-6C7AADABB650}"/>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31" name="Hexagon 30">
            <a:extLst>
              <a:ext uri="{FF2B5EF4-FFF2-40B4-BE49-F238E27FC236}">
                <a16:creationId xmlns:a16="http://schemas.microsoft.com/office/drawing/2014/main" id="{70399CCB-1039-4309-8D3B-F5B635E388A1}"/>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2" name="Hexagon 31">
            <a:extLst>
              <a:ext uri="{FF2B5EF4-FFF2-40B4-BE49-F238E27FC236}">
                <a16:creationId xmlns:a16="http://schemas.microsoft.com/office/drawing/2014/main" id="{7675C640-3ADA-4E41-AD5D-2BBA8DBC9D90}"/>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3" name="Title 1">
            <a:extLst>
              <a:ext uri="{FF2B5EF4-FFF2-40B4-BE49-F238E27FC236}">
                <a16:creationId xmlns:a16="http://schemas.microsoft.com/office/drawing/2014/main" id="{07E313DF-9EE4-4770-833F-2A47FA68A3E8}"/>
              </a:ext>
            </a:extLst>
          </p:cNvPr>
          <p:cNvSpPr txBox="1">
            <a:spLocks/>
          </p:cNvSpPr>
          <p:nvPr/>
        </p:nvSpPr>
        <p:spPr>
          <a:xfrm>
            <a:off x="11473657" y="9037375"/>
            <a:ext cx="5131206" cy="1341378"/>
          </a:xfrm>
          <a:prstGeom prst="rect">
            <a:avLst/>
          </a:prstGeom>
        </p:spPr>
        <p:txBody>
          <a:bodyPr vert="horz" lIns="137160" tIns="68580" rIns="137160" bIns="68580" rtlCol="0" anchor="t">
            <a:no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l" defTabSz="1371600" rtl="0" eaLnBrk="1" latinLnBrk="0" hangingPunct="1">
              <a:lnSpc>
                <a:spcPct val="85000"/>
              </a:lnSpc>
              <a:spcBef>
                <a:spcPct val="0"/>
              </a:spcBef>
              <a:buNone/>
            </a:pPr>
            <a:r>
              <a:rPr lang="en-US" sz="12000" b="1" kern="1200" dirty="0">
                <a:solidFill>
                  <a:schemeClr val="accent2">
                    <a:lumMod val="60000"/>
                    <a:lumOff val="40000"/>
                  </a:schemeClr>
                </a:solidFill>
                <a:latin typeface="Arial Rounded MT Bold" panose="020F0704030504030204" pitchFamily="34" charset="0"/>
                <a:ea typeface="+mj-ea"/>
                <a:cs typeface="+mj-cs"/>
              </a:rPr>
              <a:t>STEP</a:t>
            </a:r>
          </a:p>
        </p:txBody>
      </p:sp>
      <p:sp>
        <p:nvSpPr>
          <p:cNvPr id="34" name="Google Shape;379;p15">
            <a:extLst>
              <a:ext uri="{FF2B5EF4-FFF2-40B4-BE49-F238E27FC236}">
                <a16:creationId xmlns:a16="http://schemas.microsoft.com/office/drawing/2014/main" id="{2D92F7AF-977D-47DD-9290-45B75E930BD2}"/>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36" name="Title 1">
            <a:extLst>
              <a:ext uri="{FF2B5EF4-FFF2-40B4-BE49-F238E27FC236}">
                <a16:creationId xmlns:a16="http://schemas.microsoft.com/office/drawing/2014/main" id="{E6973060-47C3-4B11-B112-3DADFC6AD42F}"/>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38" name="Hexagon 37">
            <a:extLst>
              <a:ext uri="{FF2B5EF4-FFF2-40B4-BE49-F238E27FC236}">
                <a16:creationId xmlns:a16="http://schemas.microsoft.com/office/drawing/2014/main" id="{B2AD5ECF-6195-4E47-B337-CBBDF309E824}"/>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9" name="Hexagon 38">
            <a:extLst>
              <a:ext uri="{FF2B5EF4-FFF2-40B4-BE49-F238E27FC236}">
                <a16:creationId xmlns:a16="http://schemas.microsoft.com/office/drawing/2014/main" id="{B50537DB-725D-46B1-96C4-0CB0EC556CE7}"/>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0" name="Title 1">
            <a:extLst>
              <a:ext uri="{FF2B5EF4-FFF2-40B4-BE49-F238E27FC236}">
                <a16:creationId xmlns:a16="http://schemas.microsoft.com/office/drawing/2014/main" id="{A3177774-4922-4A59-BEA4-5EC3E80FA311}"/>
              </a:ext>
            </a:extLst>
          </p:cNvPr>
          <p:cNvSpPr txBox="1">
            <a:spLocks/>
          </p:cNvSpPr>
          <p:nvPr/>
        </p:nvSpPr>
        <p:spPr>
          <a:xfrm>
            <a:off x="11473657" y="9037375"/>
            <a:ext cx="5131206" cy="1341378"/>
          </a:xfrm>
          <a:prstGeom prst="rect">
            <a:avLst/>
          </a:prstGeom>
        </p:spPr>
        <p:txBody>
          <a:bodyPr vert="horz" lIns="137160" tIns="68580" rIns="137160" bIns="68580" rtlCol="0" anchor="t">
            <a:no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l" defTabSz="1371600" rtl="0" eaLnBrk="1" latinLnBrk="0" hangingPunct="1">
              <a:lnSpc>
                <a:spcPct val="85000"/>
              </a:lnSpc>
              <a:spcBef>
                <a:spcPct val="0"/>
              </a:spcBef>
              <a:buNone/>
            </a:pPr>
            <a:r>
              <a:rPr lang="en-US" sz="12000" b="1" kern="1200" dirty="0">
                <a:solidFill>
                  <a:schemeClr val="accent2">
                    <a:lumMod val="60000"/>
                    <a:lumOff val="40000"/>
                  </a:schemeClr>
                </a:solidFill>
                <a:latin typeface="Arial Rounded MT Bold" panose="020F0704030504030204" pitchFamily="34" charset="0"/>
                <a:ea typeface="+mj-ea"/>
                <a:cs typeface="+mj-cs"/>
              </a:rPr>
              <a:t>STEP</a:t>
            </a:r>
          </a:p>
        </p:txBody>
      </p:sp>
      <p:sp>
        <p:nvSpPr>
          <p:cNvPr id="41" name="Google Shape;379;p15">
            <a:extLst>
              <a:ext uri="{FF2B5EF4-FFF2-40B4-BE49-F238E27FC236}">
                <a16:creationId xmlns:a16="http://schemas.microsoft.com/office/drawing/2014/main" id="{5D2F6894-18CA-4BA7-9AF1-CD8803FD1F1B}"/>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42" name="Title 1">
            <a:extLst>
              <a:ext uri="{FF2B5EF4-FFF2-40B4-BE49-F238E27FC236}">
                <a16:creationId xmlns:a16="http://schemas.microsoft.com/office/drawing/2014/main" id="{F1846F7F-8C5D-4DCB-880B-B3E70A137630}"/>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44" name="Hexagon 43">
            <a:extLst>
              <a:ext uri="{FF2B5EF4-FFF2-40B4-BE49-F238E27FC236}">
                <a16:creationId xmlns:a16="http://schemas.microsoft.com/office/drawing/2014/main" id="{857E5486-3A55-4C86-B749-E65EA4E4DCC2}"/>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5" name="Hexagon 44">
            <a:extLst>
              <a:ext uri="{FF2B5EF4-FFF2-40B4-BE49-F238E27FC236}">
                <a16:creationId xmlns:a16="http://schemas.microsoft.com/office/drawing/2014/main" id="{31091649-5B94-4A72-9AFC-FE7B6FE20D1A}"/>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6" name="Title 1">
            <a:extLst>
              <a:ext uri="{FF2B5EF4-FFF2-40B4-BE49-F238E27FC236}">
                <a16:creationId xmlns:a16="http://schemas.microsoft.com/office/drawing/2014/main" id="{71DE521D-3B86-4B15-926E-0DBE7A7DF485}"/>
              </a:ext>
            </a:extLst>
          </p:cNvPr>
          <p:cNvSpPr txBox="1">
            <a:spLocks/>
          </p:cNvSpPr>
          <p:nvPr/>
        </p:nvSpPr>
        <p:spPr>
          <a:xfrm>
            <a:off x="11473657" y="9037375"/>
            <a:ext cx="5131206" cy="1341378"/>
          </a:xfrm>
          <a:prstGeom prst="rect">
            <a:avLst/>
          </a:prstGeom>
        </p:spPr>
        <p:txBody>
          <a:bodyPr vert="horz" lIns="137160" tIns="68580" rIns="137160" bIns="68580" rtlCol="0" anchor="t">
            <a:no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l" defTabSz="1371600" rtl="0" eaLnBrk="1" latinLnBrk="0" hangingPunct="1">
              <a:lnSpc>
                <a:spcPct val="85000"/>
              </a:lnSpc>
              <a:spcBef>
                <a:spcPct val="0"/>
              </a:spcBef>
              <a:buNone/>
            </a:pPr>
            <a:r>
              <a:rPr lang="en-US" sz="12000" b="1" kern="1200" dirty="0">
                <a:solidFill>
                  <a:schemeClr val="accent2">
                    <a:lumMod val="60000"/>
                    <a:lumOff val="40000"/>
                  </a:schemeClr>
                </a:solidFill>
                <a:latin typeface="Arial Rounded MT Bold" panose="020F0704030504030204" pitchFamily="34" charset="0"/>
                <a:ea typeface="+mj-ea"/>
                <a:cs typeface="+mj-cs"/>
              </a:rPr>
              <a:t>STEP</a:t>
            </a:r>
          </a:p>
        </p:txBody>
      </p:sp>
      <p:sp>
        <p:nvSpPr>
          <p:cNvPr id="47" name="Google Shape;379;p15">
            <a:extLst>
              <a:ext uri="{FF2B5EF4-FFF2-40B4-BE49-F238E27FC236}">
                <a16:creationId xmlns:a16="http://schemas.microsoft.com/office/drawing/2014/main" id="{042B2FF9-71B7-4B9E-A9DC-77885AE93369}"/>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48" name="Title 1">
            <a:extLst>
              <a:ext uri="{FF2B5EF4-FFF2-40B4-BE49-F238E27FC236}">
                <a16:creationId xmlns:a16="http://schemas.microsoft.com/office/drawing/2014/main" id="{C06A064C-7B11-4141-AEA5-A8AB268A1D86}"/>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Tree>
    <p:extLst>
      <p:ext uri="{BB962C8B-B14F-4D97-AF65-F5344CB8AC3E}">
        <p14:creationId xmlns:p14="http://schemas.microsoft.com/office/powerpoint/2010/main" val="20482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CTIVITY_STEP_WITHOUT_COU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96168E7-77D8-4474-82A8-4CECEC94A8FE}"/>
              </a:ext>
            </a:extLst>
          </p:cNvPr>
          <p:cNvSpPr>
            <a:spLocks noGrp="1"/>
          </p:cNvSpPr>
          <p:nvPr>
            <p:ph type="title" hasCustomPrompt="1"/>
          </p:nvPr>
        </p:nvSpPr>
        <p:spPr>
          <a:xfrm>
            <a:off x="1035971" y="279918"/>
            <a:ext cx="14765422" cy="914572"/>
          </a:xfrm>
        </p:spPr>
        <p:txBody>
          <a:bodyPr anchor="t"/>
          <a:lstStyle>
            <a:lvl1pPr algn="l">
              <a:defRPr sz="5400" baseline="0">
                <a:solidFill>
                  <a:schemeClr val="accent2"/>
                </a:solidFill>
              </a:defRPr>
            </a:lvl1pPr>
          </a:lstStyle>
          <a:p>
            <a:r>
              <a:rPr lang="en-US" dirty="0"/>
              <a:t>Step Description</a:t>
            </a:r>
          </a:p>
        </p:txBody>
      </p:sp>
      <p:sp>
        <p:nvSpPr>
          <p:cNvPr id="20" name="Content Placeholder 2">
            <a:extLst>
              <a:ext uri="{FF2B5EF4-FFF2-40B4-BE49-F238E27FC236}">
                <a16:creationId xmlns:a16="http://schemas.microsoft.com/office/drawing/2014/main" id="{8541171D-6634-4841-B14A-E763A1A29707}"/>
              </a:ext>
            </a:extLst>
          </p:cNvPr>
          <p:cNvSpPr>
            <a:spLocks noGrp="1"/>
          </p:cNvSpPr>
          <p:nvPr>
            <p:ph idx="1" hasCustomPrompt="1"/>
          </p:nvPr>
        </p:nvSpPr>
        <p:spPr>
          <a:xfrm>
            <a:off x="9639302" y="1495846"/>
            <a:ext cx="6847607" cy="8511235"/>
          </a:xfrm>
        </p:spPr>
        <p:txBody>
          <a:bodyPr>
            <a:normAutofit/>
          </a:bodyPr>
          <a:lstStyle>
            <a:lvl1pPr marL="0" indent="0" algn="just">
              <a:buNone/>
              <a:defRPr sz="3600">
                <a:solidFill>
                  <a:schemeClr val="tx1"/>
                </a:solidFill>
                <a:latin typeface="+mn-lt"/>
                <a:ea typeface="Roboto Medium" panose="02000000000000000000" pitchFamily="2" charset="0"/>
              </a:defRPr>
            </a:lvl1pPr>
            <a:lvl2pPr>
              <a:defRPr sz="2700">
                <a:latin typeface="+mn-lt"/>
              </a:defRPr>
            </a:lvl2pPr>
            <a:lvl3pPr>
              <a:defRPr sz="2400">
                <a:latin typeface="+mn-lt"/>
              </a:defRPr>
            </a:lvl3pPr>
            <a:lvl4pPr>
              <a:defRPr sz="2100">
                <a:latin typeface="+mn-lt"/>
              </a:defRPr>
            </a:lvl4pPr>
            <a:lvl5pPr>
              <a:defRPr sz="2100">
                <a:latin typeface="+mn-lt"/>
              </a:defRPr>
            </a:lvl5pPr>
            <a:lvl6pPr>
              <a:defRPr sz="3000"/>
            </a:lvl6pPr>
            <a:lvl7pPr>
              <a:defRPr sz="3000"/>
            </a:lvl7pPr>
            <a:lvl8pPr>
              <a:defRPr sz="3000"/>
            </a:lvl8pPr>
            <a:lvl9pPr>
              <a:defRPr sz="3000"/>
            </a:lvl9pPr>
          </a:lstStyle>
          <a:p>
            <a:pPr lvl="0"/>
            <a:r>
              <a:rPr lang="en-US" dirty="0"/>
              <a:t>&lt;Photo in support of the Activity Step&gt;</a:t>
            </a:r>
          </a:p>
          <a:p>
            <a:pPr lvl="0"/>
            <a:endParaRPr lang="en-US" dirty="0"/>
          </a:p>
          <a:p>
            <a:pPr lvl="0"/>
            <a:endParaRPr lang="en-US" dirty="0"/>
          </a:p>
          <a:p>
            <a:pPr lvl="0"/>
            <a:endParaRPr lang="en-US" dirty="0"/>
          </a:p>
          <a:p>
            <a:pPr lvl="0"/>
            <a:endParaRPr lang="en-US" dirty="0"/>
          </a:p>
          <a:p>
            <a:pPr lvl="0"/>
            <a:endParaRPr lang="en-US" dirty="0"/>
          </a:p>
          <a:p>
            <a:pPr lvl="0"/>
            <a:r>
              <a:rPr lang="en-US" dirty="0"/>
              <a:t>NOTE: </a:t>
            </a:r>
          </a:p>
          <a:p>
            <a:pPr lvl="0"/>
            <a:r>
              <a:rPr lang="en-US" dirty="0"/>
              <a:t>If after adding picture/GIF it is not top aligned, please make sure to modify</a:t>
            </a:r>
          </a:p>
        </p:txBody>
      </p:sp>
      <p:sp>
        <p:nvSpPr>
          <p:cNvPr id="21" name="Text Placeholder 3">
            <a:extLst>
              <a:ext uri="{FF2B5EF4-FFF2-40B4-BE49-F238E27FC236}">
                <a16:creationId xmlns:a16="http://schemas.microsoft.com/office/drawing/2014/main" id="{5B3ED2B7-C90D-42D0-9711-971F48984CB6}"/>
              </a:ext>
            </a:extLst>
          </p:cNvPr>
          <p:cNvSpPr>
            <a:spLocks noGrp="1"/>
          </p:cNvSpPr>
          <p:nvPr>
            <p:ph type="body" sz="half" idx="2" hasCustomPrompt="1"/>
          </p:nvPr>
        </p:nvSpPr>
        <p:spPr>
          <a:xfrm>
            <a:off x="1035972" y="1495845"/>
            <a:ext cx="8241380" cy="8511238"/>
          </a:xfrm>
        </p:spPr>
        <p:txBody>
          <a:bodyPr>
            <a:normAutofit/>
          </a:bodyPr>
          <a:lstStyle>
            <a:lvl1pPr marL="0" indent="0" algn="just">
              <a:buNone/>
              <a:defRPr sz="3600" baseline="0">
                <a:solidFill>
                  <a:schemeClr val="tx1"/>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dirty="0"/>
              <a:t>&lt;Description of activity step&gt;</a:t>
            </a:r>
            <a:br>
              <a:rPr lang="en-US" dirty="0"/>
            </a:br>
            <a:endParaRPr lang="en-US" dirty="0"/>
          </a:p>
          <a:p>
            <a:pPr lvl="0"/>
            <a:endParaRPr lang="en-US" dirty="0"/>
          </a:p>
          <a:p>
            <a:pPr lvl="0"/>
            <a:endParaRPr lang="en-US" dirty="0"/>
          </a:p>
          <a:p>
            <a:pPr lvl="0"/>
            <a:endParaRPr lang="en-US" dirty="0"/>
          </a:p>
          <a:p>
            <a:pPr lvl="0"/>
            <a:endParaRPr lang="en-US" dirty="0"/>
          </a:p>
          <a:p>
            <a:pPr lvl="0"/>
            <a:endParaRPr lang="en-US" dirty="0"/>
          </a:p>
          <a:p>
            <a:pPr lvl="0"/>
            <a:br>
              <a:rPr lang="en-US" dirty="0"/>
            </a:br>
            <a:r>
              <a:rPr lang="en-US" dirty="0"/>
              <a:t>NOTE:</a:t>
            </a:r>
          </a:p>
          <a:p>
            <a:pPr lvl="0"/>
            <a:r>
              <a:rPr lang="en-US" dirty="0"/>
              <a:t>Please adjust width of these boxes acc to content</a:t>
            </a:r>
          </a:p>
        </p:txBody>
      </p:sp>
      <p:sp>
        <p:nvSpPr>
          <p:cNvPr id="29" name="Hexagon 28">
            <a:extLst>
              <a:ext uri="{FF2B5EF4-FFF2-40B4-BE49-F238E27FC236}">
                <a16:creationId xmlns:a16="http://schemas.microsoft.com/office/drawing/2014/main" id="{385CE6AF-52F3-42A5-BD7E-7FD96B01444E}"/>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0" name="Hexagon 29">
            <a:extLst>
              <a:ext uri="{FF2B5EF4-FFF2-40B4-BE49-F238E27FC236}">
                <a16:creationId xmlns:a16="http://schemas.microsoft.com/office/drawing/2014/main" id="{3E2E5AE8-4566-495C-97D8-0E249182FA26}"/>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1" name="Google Shape;379;p15">
            <a:extLst>
              <a:ext uri="{FF2B5EF4-FFF2-40B4-BE49-F238E27FC236}">
                <a16:creationId xmlns:a16="http://schemas.microsoft.com/office/drawing/2014/main" id="{0BD5C69F-FA05-474C-9D01-B5D22B4E7F61}"/>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32" name="Title 1">
            <a:extLst>
              <a:ext uri="{FF2B5EF4-FFF2-40B4-BE49-F238E27FC236}">
                <a16:creationId xmlns:a16="http://schemas.microsoft.com/office/drawing/2014/main" id="{094519AC-C818-432F-8AD1-014DFD9E8335}"/>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33" name="Hexagon 32">
            <a:extLst>
              <a:ext uri="{FF2B5EF4-FFF2-40B4-BE49-F238E27FC236}">
                <a16:creationId xmlns:a16="http://schemas.microsoft.com/office/drawing/2014/main" id="{9DA96A7A-0E0D-457B-B616-4F4B24851C18}"/>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4" name="Hexagon 33">
            <a:extLst>
              <a:ext uri="{FF2B5EF4-FFF2-40B4-BE49-F238E27FC236}">
                <a16:creationId xmlns:a16="http://schemas.microsoft.com/office/drawing/2014/main" id="{EAE8F6DB-A983-4B13-B99A-08B79FEE819F}"/>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5" name="Google Shape;379;p15">
            <a:extLst>
              <a:ext uri="{FF2B5EF4-FFF2-40B4-BE49-F238E27FC236}">
                <a16:creationId xmlns:a16="http://schemas.microsoft.com/office/drawing/2014/main" id="{56219304-75E8-46E5-BECD-4B39BC6B8138}"/>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36" name="Title 1">
            <a:extLst>
              <a:ext uri="{FF2B5EF4-FFF2-40B4-BE49-F238E27FC236}">
                <a16:creationId xmlns:a16="http://schemas.microsoft.com/office/drawing/2014/main" id="{29EFA491-CDA8-4D04-B57D-B08553BBB476}"/>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37" name="Hexagon 36">
            <a:extLst>
              <a:ext uri="{FF2B5EF4-FFF2-40B4-BE49-F238E27FC236}">
                <a16:creationId xmlns:a16="http://schemas.microsoft.com/office/drawing/2014/main" id="{8FCD2BBD-33A1-4283-A66A-672EDA44884F}"/>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8" name="Hexagon 37">
            <a:extLst>
              <a:ext uri="{FF2B5EF4-FFF2-40B4-BE49-F238E27FC236}">
                <a16:creationId xmlns:a16="http://schemas.microsoft.com/office/drawing/2014/main" id="{3A064B55-774A-4A1F-B0E5-1C8B60BAB093}"/>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9" name="Google Shape;379;p15">
            <a:extLst>
              <a:ext uri="{FF2B5EF4-FFF2-40B4-BE49-F238E27FC236}">
                <a16:creationId xmlns:a16="http://schemas.microsoft.com/office/drawing/2014/main" id="{3DA3180E-1992-44F1-A2D7-6533B141EC95}"/>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40" name="Title 1">
            <a:extLst>
              <a:ext uri="{FF2B5EF4-FFF2-40B4-BE49-F238E27FC236}">
                <a16:creationId xmlns:a16="http://schemas.microsoft.com/office/drawing/2014/main" id="{FA0F2F4E-A4D5-494F-B23A-F2633611788E}"/>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41" name="Hexagon 40">
            <a:extLst>
              <a:ext uri="{FF2B5EF4-FFF2-40B4-BE49-F238E27FC236}">
                <a16:creationId xmlns:a16="http://schemas.microsoft.com/office/drawing/2014/main" id="{B7D4F17D-2BA7-4454-A04E-120DF0E91467}"/>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2" name="Hexagon 41">
            <a:extLst>
              <a:ext uri="{FF2B5EF4-FFF2-40B4-BE49-F238E27FC236}">
                <a16:creationId xmlns:a16="http://schemas.microsoft.com/office/drawing/2014/main" id="{0A057FAD-C3AB-4085-A809-27A1808FABB0}"/>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3" name="Google Shape;379;p15">
            <a:extLst>
              <a:ext uri="{FF2B5EF4-FFF2-40B4-BE49-F238E27FC236}">
                <a16:creationId xmlns:a16="http://schemas.microsoft.com/office/drawing/2014/main" id="{F6D41A41-5E4F-4CC6-89DE-C32D26F857A2}"/>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44" name="Title 1">
            <a:extLst>
              <a:ext uri="{FF2B5EF4-FFF2-40B4-BE49-F238E27FC236}">
                <a16:creationId xmlns:a16="http://schemas.microsoft.com/office/drawing/2014/main" id="{8C1C1B4E-C8D8-4654-AEA1-CDCBA46F2463}"/>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22" name="Hexagon 21">
            <a:extLst>
              <a:ext uri="{FF2B5EF4-FFF2-40B4-BE49-F238E27FC236}">
                <a16:creationId xmlns:a16="http://schemas.microsoft.com/office/drawing/2014/main" id="{16E6B5BF-AA81-4531-88D5-67058C05FA13}"/>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3" name="Hexagon 22">
            <a:extLst>
              <a:ext uri="{FF2B5EF4-FFF2-40B4-BE49-F238E27FC236}">
                <a16:creationId xmlns:a16="http://schemas.microsoft.com/office/drawing/2014/main" id="{7898A7F5-99CE-410A-8B90-E91B5B7BD949}"/>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4" name="Google Shape;379;p15">
            <a:extLst>
              <a:ext uri="{FF2B5EF4-FFF2-40B4-BE49-F238E27FC236}">
                <a16:creationId xmlns:a16="http://schemas.microsoft.com/office/drawing/2014/main" id="{CC609775-D253-4174-B07D-9477FD2C2787}"/>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25" name="Title 1">
            <a:extLst>
              <a:ext uri="{FF2B5EF4-FFF2-40B4-BE49-F238E27FC236}">
                <a16:creationId xmlns:a16="http://schemas.microsoft.com/office/drawing/2014/main" id="{8C271CF6-FB4D-4BC7-891A-A9782E1D13FB}"/>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26" name="Hexagon 25">
            <a:extLst>
              <a:ext uri="{FF2B5EF4-FFF2-40B4-BE49-F238E27FC236}">
                <a16:creationId xmlns:a16="http://schemas.microsoft.com/office/drawing/2014/main" id="{2FC9661B-4728-46E2-A826-6A04F6D91D9D}"/>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7" name="Hexagon 26">
            <a:extLst>
              <a:ext uri="{FF2B5EF4-FFF2-40B4-BE49-F238E27FC236}">
                <a16:creationId xmlns:a16="http://schemas.microsoft.com/office/drawing/2014/main" id="{C4166922-4D4D-4C49-9635-754BBB0C0E4F}"/>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8" name="Google Shape;379;p15">
            <a:extLst>
              <a:ext uri="{FF2B5EF4-FFF2-40B4-BE49-F238E27FC236}">
                <a16:creationId xmlns:a16="http://schemas.microsoft.com/office/drawing/2014/main" id="{2153C8E6-B331-4A8D-8BD9-4830716F743A}"/>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45" name="Title 1">
            <a:extLst>
              <a:ext uri="{FF2B5EF4-FFF2-40B4-BE49-F238E27FC236}">
                <a16:creationId xmlns:a16="http://schemas.microsoft.com/office/drawing/2014/main" id="{E74DA180-FFEF-45AD-B479-3C6083FBA145}"/>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46" name="Hexagon 45">
            <a:extLst>
              <a:ext uri="{FF2B5EF4-FFF2-40B4-BE49-F238E27FC236}">
                <a16:creationId xmlns:a16="http://schemas.microsoft.com/office/drawing/2014/main" id="{99BF4B5D-61D9-46FE-AACD-C48E237D0CEE}"/>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7" name="Hexagon 46">
            <a:extLst>
              <a:ext uri="{FF2B5EF4-FFF2-40B4-BE49-F238E27FC236}">
                <a16:creationId xmlns:a16="http://schemas.microsoft.com/office/drawing/2014/main" id="{141F883A-624B-44D4-A64E-3CEAA70631E7}"/>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8" name="Google Shape;379;p15">
            <a:extLst>
              <a:ext uri="{FF2B5EF4-FFF2-40B4-BE49-F238E27FC236}">
                <a16:creationId xmlns:a16="http://schemas.microsoft.com/office/drawing/2014/main" id="{0166A130-1680-4183-9E26-F7CC3EAEA2FA}"/>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49" name="Title 1">
            <a:extLst>
              <a:ext uri="{FF2B5EF4-FFF2-40B4-BE49-F238E27FC236}">
                <a16:creationId xmlns:a16="http://schemas.microsoft.com/office/drawing/2014/main" id="{A1A8CA20-3D53-4B94-B155-BBBEAB44EFF9}"/>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50" name="Hexagon 49">
            <a:extLst>
              <a:ext uri="{FF2B5EF4-FFF2-40B4-BE49-F238E27FC236}">
                <a16:creationId xmlns:a16="http://schemas.microsoft.com/office/drawing/2014/main" id="{855F465D-18FE-4D9D-B742-A30C1A81CA13}"/>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1" name="Hexagon 50">
            <a:extLst>
              <a:ext uri="{FF2B5EF4-FFF2-40B4-BE49-F238E27FC236}">
                <a16:creationId xmlns:a16="http://schemas.microsoft.com/office/drawing/2014/main" id="{E5ADFA42-7AA7-49BA-813F-AF485ED1F2A1}"/>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2" name="Google Shape;379;p15">
            <a:extLst>
              <a:ext uri="{FF2B5EF4-FFF2-40B4-BE49-F238E27FC236}">
                <a16:creationId xmlns:a16="http://schemas.microsoft.com/office/drawing/2014/main" id="{54C49424-63AA-4FB6-981B-273B8A9B8C7A}"/>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53" name="Title 1">
            <a:extLst>
              <a:ext uri="{FF2B5EF4-FFF2-40B4-BE49-F238E27FC236}">
                <a16:creationId xmlns:a16="http://schemas.microsoft.com/office/drawing/2014/main" id="{C0056746-C8BE-4DDD-B99A-F936C23DFB62}"/>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54" name="Hexagon 53">
            <a:extLst>
              <a:ext uri="{FF2B5EF4-FFF2-40B4-BE49-F238E27FC236}">
                <a16:creationId xmlns:a16="http://schemas.microsoft.com/office/drawing/2014/main" id="{C62098FC-B9B5-4A7F-A654-C6FBB297FF4D}"/>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5" name="Hexagon 54">
            <a:extLst>
              <a:ext uri="{FF2B5EF4-FFF2-40B4-BE49-F238E27FC236}">
                <a16:creationId xmlns:a16="http://schemas.microsoft.com/office/drawing/2014/main" id="{4046156C-6DCD-4D8D-9B01-55D5AFBEEDDA}"/>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6" name="Google Shape;379;p15">
            <a:extLst>
              <a:ext uri="{FF2B5EF4-FFF2-40B4-BE49-F238E27FC236}">
                <a16:creationId xmlns:a16="http://schemas.microsoft.com/office/drawing/2014/main" id="{422ECD8D-F90D-4C48-9F53-3E255AC2A833}"/>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57" name="Title 1">
            <a:extLst>
              <a:ext uri="{FF2B5EF4-FFF2-40B4-BE49-F238E27FC236}">
                <a16:creationId xmlns:a16="http://schemas.microsoft.com/office/drawing/2014/main" id="{E3C119FC-69C7-45D1-B506-66C287EAB5AD}"/>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58" name="Hexagon 57">
            <a:extLst>
              <a:ext uri="{FF2B5EF4-FFF2-40B4-BE49-F238E27FC236}">
                <a16:creationId xmlns:a16="http://schemas.microsoft.com/office/drawing/2014/main" id="{4B75415D-B7AF-434D-AABA-28A5741F6CDB}"/>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9" name="Hexagon 58">
            <a:extLst>
              <a:ext uri="{FF2B5EF4-FFF2-40B4-BE49-F238E27FC236}">
                <a16:creationId xmlns:a16="http://schemas.microsoft.com/office/drawing/2014/main" id="{F03BF61F-4E9C-4A98-9B89-D4DE05C1DFE4}"/>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0" name="Google Shape;379;p15">
            <a:extLst>
              <a:ext uri="{FF2B5EF4-FFF2-40B4-BE49-F238E27FC236}">
                <a16:creationId xmlns:a16="http://schemas.microsoft.com/office/drawing/2014/main" id="{697F4679-4A08-4106-B8AC-EF1F64684FB3}"/>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61" name="Title 1">
            <a:extLst>
              <a:ext uri="{FF2B5EF4-FFF2-40B4-BE49-F238E27FC236}">
                <a16:creationId xmlns:a16="http://schemas.microsoft.com/office/drawing/2014/main" id="{B6E98C57-F678-4AB1-8905-A81C427CB417}"/>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62" name="Hexagon 61">
            <a:extLst>
              <a:ext uri="{FF2B5EF4-FFF2-40B4-BE49-F238E27FC236}">
                <a16:creationId xmlns:a16="http://schemas.microsoft.com/office/drawing/2014/main" id="{9690D0E8-BDCF-4FF2-818B-6C35C80BFFE7}"/>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3" name="Hexagon 62">
            <a:extLst>
              <a:ext uri="{FF2B5EF4-FFF2-40B4-BE49-F238E27FC236}">
                <a16:creationId xmlns:a16="http://schemas.microsoft.com/office/drawing/2014/main" id="{1C2BA3EF-F50D-4536-9256-2A424B0E1E72}"/>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4" name="Google Shape;379;p15">
            <a:extLst>
              <a:ext uri="{FF2B5EF4-FFF2-40B4-BE49-F238E27FC236}">
                <a16:creationId xmlns:a16="http://schemas.microsoft.com/office/drawing/2014/main" id="{29A5DBC9-A0E3-46FF-9507-1E78D8BBF982}"/>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65" name="Title 1">
            <a:extLst>
              <a:ext uri="{FF2B5EF4-FFF2-40B4-BE49-F238E27FC236}">
                <a16:creationId xmlns:a16="http://schemas.microsoft.com/office/drawing/2014/main" id="{3D9F6318-96AE-4106-9EB8-F17ED47BBF76}"/>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66" name="Hexagon 65">
            <a:extLst>
              <a:ext uri="{FF2B5EF4-FFF2-40B4-BE49-F238E27FC236}">
                <a16:creationId xmlns:a16="http://schemas.microsoft.com/office/drawing/2014/main" id="{ACE2512F-3A3E-4166-B9DF-F4E082DD3134}"/>
              </a:ext>
            </a:extLst>
          </p:cNvPr>
          <p:cNvSpPr/>
          <p:nvPr/>
        </p:nvSpPr>
        <p:spPr>
          <a:xfrm rot="5400000">
            <a:off x="-53751" y="4073870"/>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7" name="Hexagon 66">
            <a:extLst>
              <a:ext uri="{FF2B5EF4-FFF2-40B4-BE49-F238E27FC236}">
                <a16:creationId xmlns:a16="http://schemas.microsoft.com/office/drawing/2014/main" id="{245090EC-21C5-4AAA-867A-76916297FC1E}"/>
              </a:ext>
            </a:extLst>
          </p:cNvPr>
          <p:cNvSpPr/>
          <p:nvPr/>
        </p:nvSpPr>
        <p:spPr>
          <a:xfrm rot="5400000">
            <a:off x="-53751" y="5931662"/>
            <a:ext cx="781166" cy="673420"/>
          </a:xfrm>
          <a:prstGeom prst="hex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68" name="Google Shape;379;p15">
            <a:extLst>
              <a:ext uri="{FF2B5EF4-FFF2-40B4-BE49-F238E27FC236}">
                <a16:creationId xmlns:a16="http://schemas.microsoft.com/office/drawing/2014/main" id="{F823A358-47D7-480E-BE0A-DDD44097D301}"/>
              </a:ext>
            </a:extLst>
          </p:cNvPr>
          <p:cNvSpPr/>
          <p:nvPr/>
        </p:nvSpPr>
        <p:spPr>
          <a:xfrm rot="5400000">
            <a:off x="-817602" y="5002289"/>
            <a:ext cx="2308864" cy="674374"/>
          </a:xfrm>
          <a:prstGeom prst="round2SameRect">
            <a:avLst>
              <a:gd name="adj1" fmla="val 0"/>
              <a:gd name="adj2" fmla="val 0"/>
            </a:avLst>
          </a:prstGeom>
          <a:solidFill>
            <a:schemeClr val="accent2">
              <a:lumMod val="60000"/>
              <a:lumOff val="40000"/>
            </a:schemeClr>
          </a:solidFill>
          <a:ln>
            <a:noFill/>
          </a:ln>
        </p:spPr>
        <p:txBody>
          <a:bodyPr spcFirstLastPara="1" wrap="square" lIns="137138" tIns="137138" rIns="137138" bIns="13713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100" b="0" i="0" u="none" strike="noStrike" cap="none">
              <a:solidFill>
                <a:srgbClr val="000000"/>
              </a:solidFill>
              <a:latin typeface="Arial"/>
              <a:ea typeface="Arial"/>
              <a:cs typeface="Arial"/>
              <a:sym typeface="Arial"/>
            </a:endParaRPr>
          </a:p>
        </p:txBody>
      </p:sp>
      <p:sp>
        <p:nvSpPr>
          <p:cNvPr id="69" name="Title 1">
            <a:extLst>
              <a:ext uri="{FF2B5EF4-FFF2-40B4-BE49-F238E27FC236}">
                <a16:creationId xmlns:a16="http://schemas.microsoft.com/office/drawing/2014/main" id="{3FAF0A63-845B-4879-9387-FB1A82A7315F}"/>
              </a:ext>
            </a:extLst>
          </p:cNvPr>
          <p:cNvSpPr txBox="1">
            <a:spLocks/>
          </p:cNvSpPr>
          <p:nvPr/>
        </p:nvSpPr>
        <p:spPr>
          <a:xfrm rot="5400000">
            <a:off x="-1097054" y="4990861"/>
            <a:ext cx="2834176" cy="697230"/>
          </a:xfrm>
          <a:prstGeom prst="round2SameRect">
            <a:avLst/>
          </a:prstGeom>
        </p:spPr>
        <p:txBody>
          <a:bodyPr vert="horz" lIns="137160" tIns="68580" rIns="137160" bIns="68580" rtlCol="0" anchor="ctr">
            <a:normAutofit/>
          </a:bodyPr>
          <a:lstStyle>
            <a:defPPr>
              <a:defRPr lang="en-US"/>
            </a:defPPr>
            <a:lvl1pPr>
              <a:lnSpc>
                <a:spcPct val="85000"/>
              </a:lnSpc>
              <a:spcBef>
                <a:spcPct val="0"/>
              </a:spcBef>
              <a:buNone/>
              <a:defRPr sz="6000">
                <a:solidFill>
                  <a:srgbClr val="2A3791"/>
                </a:solidFill>
                <a:latin typeface="+mj-lt"/>
                <a:ea typeface="+mj-ea"/>
                <a:cs typeface="+mj-cs"/>
              </a:defRPr>
            </a:lvl1pPr>
          </a:lstStyle>
          <a:p>
            <a:pPr marL="0" lvl="0" algn="ctr" defTabSz="1371600" rtl="0" eaLnBrk="1" latinLnBrk="0" hangingPunct="1">
              <a:lnSpc>
                <a:spcPct val="85000"/>
              </a:lnSpc>
              <a:spcBef>
                <a:spcPct val="0"/>
              </a:spcBef>
              <a:buNone/>
            </a:pPr>
            <a:r>
              <a:rPr lang="en-US" sz="3600" b="1" kern="1200" dirty="0">
                <a:solidFill>
                  <a:schemeClr val="bg1"/>
                </a:solidFill>
                <a:latin typeface="Arial Rounded MT Bold" panose="020F0704030504030204" pitchFamily="34" charset="0"/>
                <a:ea typeface="+mj-ea"/>
                <a:cs typeface="+mj-cs"/>
              </a:rPr>
              <a:t>ACTIVITY</a:t>
            </a:r>
          </a:p>
        </p:txBody>
      </p:sp>
      <p:sp>
        <p:nvSpPr>
          <p:cNvPr id="70" name="Slide Number Placeholder 5">
            <a:extLst>
              <a:ext uri="{FF2B5EF4-FFF2-40B4-BE49-F238E27FC236}">
                <a16:creationId xmlns:a16="http://schemas.microsoft.com/office/drawing/2014/main" id="{771579CA-4E78-42EC-8B4A-E91FCCDD2FCB}"/>
              </a:ext>
            </a:extLst>
          </p:cNvPr>
          <p:cNvSpPr>
            <a:spLocks noGrp="1"/>
          </p:cNvSpPr>
          <p:nvPr>
            <p:ph type="sldNum" sz="quarter" idx="4"/>
          </p:nvPr>
        </p:nvSpPr>
        <p:spPr>
          <a:xfrm>
            <a:off x="16965427" y="9063830"/>
            <a:ext cx="1478902" cy="540055"/>
          </a:xfrm>
          <a:prstGeom prst="rect">
            <a:avLst/>
          </a:prstGeom>
        </p:spPr>
        <p:txBody>
          <a:bodyPr vert="horz" lIns="91440" tIns="45720" rIns="91440" bIns="45720" rtlCol="0" anchor="b"/>
          <a:lstStyle>
            <a:lvl1pPr algn="r">
              <a:defRPr sz="6000" b="1">
                <a:solidFill>
                  <a:schemeClr val="accent1"/>
                </a:solidFill>
                <a:latin typeface="Arial Black" panose="020B0A04020102020204" pitchFamily="34" charset="0"/>
                <a:cs typeface="Calibri" panose="020F0502020204030204" pitchFamily="34" charset="0"/>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111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ANKYOU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835A16-83D3-44ED-96CE-339B1292314E}"/>
              </a:ext>
            </a:extLst>
          </p:cNvPr>
          <p:cNvGrpSpPr/>
          <p:nvPr/>
        </p:nvGrpSpPr>
        <p:grpSpPr>
          <a:xfrm>
            <a:off x="1337869" y="977385"/>
            <a:ext cx="7257494" cy="7398982"/>
            <a:chOff x="891912" y="651588"/>
            <a:chExt cx="4838329" cy="4932655"/>
          </a:xfrm>
        </p:grpSpPr>
        <p:pic>
          <p:nvPicPr>
            <p:cNvPr id="5" name="Picture 4">
              <a:extLst>
                <a:ext uri="{FF2B5EF4-FFF2-40B4-BE49-F238E27FC236}">
                  <a16:creationId xmlns:a16="http://schemas.microsoft.com/office/drawing/2014/main" id="{3B0BF1FA-5BC8-44FA-BA82-99C4F6B866C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7" b="98220" l="3630" r="95597">
                          <a14:foregroundMark x1="27227" y1="15364" x2="10992" y2="14870"/>
                          <a14:foregroundMark x1="10992" y1="14870" x2="39328" y2="15496"/>
                          <a14:foregroundMark x1="39328" y1="15496" x2="9882" y2="26970"/>
                          <a14:foregroundMark x1="9882" y1="26970" x2="29210" y2="22321"/>
                          <a14:foregroundMark x1="5983" y1="29674" x2="5311" y2="9298"/>
                          <a14:foregroundMark x1="5311" y1="9298" x2="36639" y2="890"/>
                          <a14:foregroundMark x1="36639" y1="890" x2="42387" y2="22321"/>
                          <a14:foregroundMark x1="39429" y1="27728" x2="46924" y2="25783"/>
                          <a14:foregroundMark x1="11697" y1="32542" x2="3261" y2="13947"/>
                          <a14:foregroundMark x1="3261" y1="13947" x2="5109" y2="3198"/>
                          <a14:foregroundMark x1="5109" y1="3198" x2="4807" y2="29080"/>
                          <a14:foregroundMark x1="89849" y1="54962" x2="95597" y2="43521"/>
                          <a14:foregroundMark x1="95597" y1="43521" x2="95160" y2="37587"/>
                          <a14:foregroundMark x1="62487" y1="87966" x2="62084" y2="98220"/>
                          <a14:foregroundMark x1="6387" y1="3198" x2="29210" y2="297"/>
                          <a14:foregroundMark x1="1445" y1="12265" x2="3630" y2="27069"/>
                          <a14:foregroundMark x1="3630" y1="27069" x2="16101" y2="33861"/>
                          <a14:foregroundMark x1="16101" y1="33861" x2="33916" y2="26970"/>
                          <a14:foregroundMark x1="42387" y1="24827" x2="41345" y2="3099"/>
                          <a14:foregroundMark x1="41345" y1="3099" x2="39429" y2="495"/>
                          <a14:foregroundMark x1="67160" y1="6133" x2="67462" y2="18595"/>
                          <a14:foregroundMark x1="39933" y1="78272" x2="40908" y2="80547"/>
                          <a14:backgroundMark x1="83731" y1="86251" x2="98689" y2="65579"/>
                          <a14:backgroundMark x1="89244" y1="45302" x2="89244" y2="45302"/>
                          <a14:backgroundMark x1="47899" y1="52258" x2="47899" y2="52258"/>
                          <a14:backgroundMark x1="50084" y1="81009" x2="50084" y2="81009"/>
                          <a14:backgroundMark x1="66992" y1="88361" x2="66992" y2="88361"/>
                          <a14:backgroundMark x1="43395" y1="48764" x2="43395" y2="48764"/>
                          <a14:backgroundMark x1="50084" y1="75239" x2="50857" y2="71381"/>
                          <a14:backgroundMark x1="52840" y1="75997" x2="49681" y2="66930"/>
                          <a14:backgroundMark x1="50655" y1="51105" x2="52639" y2="51105"/>
                          <a14:backgroundMark x1="38857" y1="62084" x2="41613" y2="59017"/>
                          <a14:backgroundMark x1="86689" y1="48764" x2="87496" y2="47807"/>
                          <a14:backgroundMark x1="91429" y1="39136" x2="84908" y2="52456"/>
                          <a14:backgroundMark x1="81782" y1="53215" x2="75261" y2="53808"/>
                          <a14:backgroundMark x1="56571" y1="51665" x2="43697" y2="55259"/>
                          <a14:backgroundMark x1="43697" y1="55259" x2="42588" y2="50115"/>
                          <a14:backgroundMark x1="49782" y1="29311" x2="49445" y2="29377"/>
                          <a14:backgroundMark x1="57546" y1="51863" x2="62420" y2="52258"/>
                          <a14:backgroundMark x1="84874" y1="29377" x2="85613" y2="29608"/>
                          <a14:backgroundMark x1="93916" y1="39763" x2="93714" y2="39070"/>
                          <a14:backgroundMark x1="41445" y1="77514" x2="41513" y2="77580"/>
                        </a14:backgroundRemoval>
                      </a14:imgEffect>
                    </a14:imgLayer>
                  </a14:imgProps>
                </a:ext>
              </a:extLst>
            </a:blip>
            <a:stretch>
              <a:fillRect/>
            </a:stretch>
          </p:blipFill>
          <p:spPr>
            <a:xfrm>
              <a:off x="891912" y="651588"/>
              <a:ext cx="4838329" cy="4932655"/>
            </a:xfrm>
            <a:prstGeom prst="rect">
              <a:avLst/>
            </a:prstGeom>
          </p:spPr>
        </p:pic>
        <p:pic>
          <p:nvPicPr>
            <p:cNvPr id="13" name="Graphic 12">
              <a:extLst>
                <a:ext uri="{FF2B5EF4-FFF2-40B4-BE49-F238E27FC236}">
                  <a16:creationId xmlns:a16="http://schemas.microsoft.com/office/drawing/2014/main" id="{C2189001-F309-4B9A-A9BA-2F57E80061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5122" y="1562099"/>
              <a:ext cx="1905017" cy="1580299"/>
            </a:xfrm>
            <a:prstGeom prst="rect">
              <a:avLst/>
            </a:prstGeom>
          </p:spPr>
        </p:pic>
      </p:grpSp>
      <p:pic>
        <p:nvPicPr>
          <p:cNvPr id="12" name="Graphic 11">
            <a:extLst>
              <a:ext uri="{FF2B5EF4-FFF2-40B4-BE49-F238E27FC236}">
                <a16:creationId xmlns:a16="http://schemas.microsoft.com/office/drawing/2014/main" id="{651D9BE4-6245-4B04-8CA5-9AEB27DEA5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41761" y="4189842"/>
            <a:ext cx="5730862" cy="2211120"/>
          </a:xfrm>
          <a:prstGeom prst="rect">
            <a:avLst/>
          </a:prstGeom>
        </p:spPr>
      </p:pic>
      <p:pic>
        <p:nvPicPr>
          <p:cNvPr id="2" name="Picture 1">
            <a:extLst>
              <a:ext uri="{FF2B5EF4-FFF2-40B4-BE49-F238E27FC236}">
                <a16:creationId xmlns:a16="http://schemas.microsoft.com/office/drawing/2014/main" id="{5A70B5EA-2D6B-426C-BAD4-9780EEF74963}"/>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33000"/>
                    </a14:imgEffect>
                    <a14:imgEffect>
                      <a14:brightnessContrast bright="40000" contrast="-40000"/>
                    </a14:imgEffect>
                  </a14:imgLayer>
                </a14:imgProps>
              </a:ext>
            </a:extLst>
          </a:blip>
          <a:srcRect t="50000" r="52385"/>
          <a:stretch/>
        </p:blipFill>
        <p:spPr>
          <a:xfrm rot="5400000" flipH="1">
            <a:off x="15537592" y="135026"/>
            <a:ext cx="2885436" cy="2615380"/>
          </a:xfrm>
          <a:prstGeom prst="rect">
            <a:avLst/>
          </a:prstGeom>
        </p:spPr>
      </p:pic>
      <p:sp>
        <p:nvSpPr>
          <p:cNvPr id="24" name="Hexagon 23">
            <a:extLst>
              <a:ext uri="{FF2B5EF4-FFF2-40B4-BE49-F238E27FC236}">
                <a16:creationId xmlns:a16="http://schemas.microsoft.com/office/drawing/2014/main" id="{896DBE98-6016-4DAD-8517-84D603613F69}"/>
              </a:ext>
            </a:extLst>
          </p:cNvPr>
          <p:cNvSpPr/>
          <p:nvPr/>
        </p:nvSpPr>
        <p:spPr>
          <a:xfrm rot="5400000">
            <a:off x="14936386" y="8149052"/>
            <a:ext cx="1457416" cy="1256392"/>
          </a:xfrm>
          <a:prstGeom prst="hexagon">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25" name="Hexagon 24">
            <a:extLst>
              <a:ext uri="{FF2B5EF4-FFF2-40B4-BE49-F238E27FC236}">
                <a16:creationId xmlns:a16="http://schemas.microsoft.com/office/drawing/2014/main" id="{0F5E92A5-A813-4DA4-B37E-D6344FC34A97}"/>
              </a:ext>
            </a:extLst>
          </p:cNvPr>
          <p:cNvSpPr/>
          <p:nvPr/>
        </p:nvSpPr>
        <p:spPr>
          <a:xfrm rot="5400000">
            <a:off x="8757904" y="2642925"/>
            <a:ext cx="1459524" cy="1258210"/>
          </a:xfrm>
          <a:prstGeom prst="hexagon">
            <a:avLst/>
          </a:prstGeom>
          <a:solidFill>
            <a:srgbClr val="F1E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6" name="Hexagon 25">
            <a:extLst>
              <a:ext uri="{FF2B5EF4-FFF2-40B4-BE49-F238E27FC236}">
                <a16:creationId xmlns:a16="http://schemas.microsoft.com/office/drawing/2014/main" id="{7FAFE7F0-B70E-43FC-92C9-BF1B1230FEDF}"/>
              </a:ext>
            </a:extLst>
          </p:cNvPr>
          <p:cNvSpPr/>
          <p:nvPr/>
        </p:nvSpPr>
        <p:spPr>
          <a:xfrm rot="5400000">
            <a:off x="10395592" y="2206002"/>
            <a:ext cx="729760" cy="629104"/>
          </a:xfrm>
          <a:prstGeom prst="hexagon">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10" name="Group 9">
            <a:extLst>
              <a:ext uri="{FF2B5EF4-FFF2-40B4-BE49-F238E27FC236}">
                <a16:creationId xmlns:a16="http://schemas.microsoft.com/office/drawing/2014/main" id="{C9E0D6B1-7933-4883-B072-D586809BE3D2}"/>
              </a:ext>
            </a:extLst>
          </p:cNvPr>
          <p:cNvGrpSpPr/>
          <p:nvPr/>
        </p:nvGrpSpPr>
        <p:grpSpPr>
          <a:xfrm>
            <a:off x="1337869" y="977385"/>
            <a:ext cx="7257494" cy="7398982"/>
            <a:chOff x="891912" y="651588"/>
            <a:chExt cx="4838329" cy="4932655"/>
          </a:xfrm>
        </p:grpSpPr>
        <p:pic>
          <p:nvPicPr>
            <p:cNvPr id="11" name="Picture 10">
              <a:extLst>
                <a:ext uri="{FF2B5EF4-FFF2-40B4-BE49-F238E27FC236}">
                  <a16:creationId xmlns:a16="http://schemas.microsoft.com/office/drawing/2014/main" id="{30F28AA6-3A22-48E8-91DE-80AC84B60FE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7" b="98220" l="3630" r="95597">
                          <a14:foregroundMark x1="27227" y1="15364" x2="10992" y2="14870"/>
                          <a14:foregroundMark x1="10992" y1="14870" x2="39328" y2="15496"/>
                          <a14:foregroundMark x1="39328" y1="15496" x2="9882" y2="26970"/>
                          <a14:foregroundMark x1="9882" y1="26970" x2="29210" y2="22321"/>
                          <a14:foregroundMark x1="5983" y1="29674" x2="5311" y2="9298"/>
                          <a14:foregroundMark x1="5311" y1="9298" x2="36639" y2="890"/>
                          <a14:foregroundMark x1="36639" y1="890" x2="42387" y2="22321"/>
                          <a14:foregroundMark x1="39429" y1="27728" x2="46924" y2="25783"/>
                          <a14:foregroundMark x1="11697" y1="32542" x2="3261" y2="13947"/>
                          <a14:foregroundMark x1="3261" y1="13947" x2="5109" y2="3198"/>
                          <a14:foregroundMark x1="5109" y1="3198" x2="4807" y2="29080"/>
                          <a14:foregroundMark x1="89849" y1="54962" x2="95597" y2="43521"/>
                          <a14:foregroundMark x1="95597" y1="43521" x2="95160" y2="37587"/>
                          <a14:foregroundMark x1="62487" y1="87966" x2="62084" y2="98220"/>
                          <a14:foregroundMark x1="6387" y1="3198" x2="29210" y2="297"/>
                          <a14:foregroundMark x1="1445" y1="12265" x2="3630" y2="27069"/>
                          <a14:foregroundMark x1="3630" y1="27069" x2="16101" y2="33861"/>
                          <a14:foregroundMark x1="16101" y1="33861" x2="33916" y2="26970"/>
                          <a14:foregroundMark x1="42387" y1="24827" x2="41345" y2="3099"/>
                          <a14:foregroundMark x1="41345" y1="3099" x2="39429" y2="495"/>
                          <a14:foregroundMark x1="67160" y1="6133" x2="67462" y2="18595"/>
                          <a14:foregroundMark x1="39933" y1="78272" x2="40908" y2="80547"/>
                          <a14:backgroundMark x1="83731" y1="86251" x2="98689" y2="65579"/>
                          <a14:backgroundMark x1="89244" y1="45302" x2="89244" y2="45302"/>
                          <a14:backgroundMark x1="47899" y1="52258" x2="47899" y2="52258"/>
                          <a14:backgroundMark x1="50084" y1="81009" x2="50084" y2="81009"/>
                          <a14:backgroundMark x1="66992" y1="88361" x2="66992" y2="88361"/>
                          <a14:backgroundMark x1="43395" y1="48764" x2="43395" y2="48764"/>
                          <a14:backgroundMark x1="50084" y1="75239" x2="50857" y2="71381"/>
                          <a14:backgroundMark x1="52840" y1="75997" x2="49681" y2="66930"/>
                          <a14:backgroundMark x1="50655" y1="51105" x2="52639" y2="51105"/>
                          <a14:backgroundMark x1="38857" y1="62084" x2="41613" y2="59017"/>
                          <a14:backgroundMark x1="86689" y1="48764" x2="87496" y2="47807"/>
                          <a14:backgroundMark x1="91429" y1="39136" x2="84908" y2="52456"/>
                          <a14:backgroundMark x1="81782" y1="53215" x2="75261" y2="53808"/>
                          <a14:backgroundMark x1="56571" y1="51665" x2="43697" y2="55259"/>
                          <a14:backgroundMark x1="43697" y1="55259" x2="42588" y2="50115"/>
                          <a14:backgroundMark x1="49782" y1="29311" x2="49445" y2="29377"/>
                          <a14:backgroundMark x1="57546" y1="51863" x2="62420" y2="52258"/>
                          <a14:backgroundMark x1="84874" y1="29377" x2="85613" y2="29608"/>
                          <a14:backgroundMark x1="93916" y1="39763" x2="93714" y2="39070"/>
                          <a14:backgroundMark x1="41445" y1="77514" x2="41513" y2="77580"/>
                        </a14:backgroundRemoval>
                      </a14:imgEffect>
                    </a14:imgLayer>
                  </a14:imgProps>
                </a:ext>
              </a:extLst>
            </a:blip>
            <a:stretch>
              <a:fillRect/>
            </a:stretch>
          </p:blipFill>
          <p:spPr>
            <a:xfrm>
              <a:off x="891912" y="651588"/>
              <a:ext cx="4838329" cy="4932655"/>
            </a:xfrm>
            <a:prstGeom prst="rect">
              <a:avLst/>
            </a:prstGeom>
          </p:spPr>
        </p:pic>
        <p:pic>
          <p:nvPicPr>
            <p:cNvPr id="14" name="Graphic 13">
              <a:extLst>
                <a:ext uri="{FF2B5EF4-FFF2-40B4-BE49-F238E27FC236}">
                  <a16:creationId xmlns:a16="http://schemas.microsoft.com/office/drawing/2014/main" id="{ED5F4451-7CD2-4E6D-BFC7-6F11C7FE05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5122" y="1562099"/>
              <a:ext cx="1905017" cy="1580299"/>
            </a:xfrm>
            <a:prstGeom prst="rect">
              <a:avLst/>
            </a:prstGeom>
          </p:spPr>
        </p:pic>
      </p:grpSp>
      <p:pic>
        <p:nvPicPr>
          <p:cNvPr id="15" name="Graphic 14">
            <a:extLst>
              <a:ext uri="{FF2B5EF4-FFF2-40B4-BE49-F238E27FC236}">
                <a16:creationId xmlns:a16="http://schemas.microsoft.com/office/drawing/2014/main" id="{D2C2D84C-24C1-4160-864F-AD523E49F0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41761" y="4189842"/>
            <a:ext cx="5730862" cy="2211120"/>
          </a:xfrm>
          <a:prstGeom prst="rect">
            <a:avLst/>
          </a:prstGeom>
        </p:spPr>
      </p:pic>
      <p:pic>
        <p:nvPicPr>
          <p:cNvPr id="16" name="Picture 15">
            <a:extLst>
              <a:ext uri="{FF2B5EF4-FFF2-40B4-BE49-F238E27FC236}">
                <a16:creationId xmlns:a16="http://schemas.microsoft.com/office/drawing/2014/main" id="{A49A3A0D-75C7-4D81-87FB-7F4028B21AC0}"/>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33000"/>
                    </a14:imgEffect>
                    <a14:imgEffect>
                      <a14:brightnessContrast bright="40000" contrast="-40000"/>
                    </a14:imgEffect>
                  </a14:imgLayer>
                </a14:imgProps>
              </a:ext>
            </a:extLst>
          </a:blip>
          <a:srcRect t="50000" r="52385"/>
          <a:stretch/>
        </p:blipFill>
        <p:spPr>
          <a:xfrm rot="5400000" flipH="1">
            <a:off x="15537592" y="135026"/>
            <a:ext cx="2885436" cy="2615380"/>
          </a:xfrm>
          <a:prstGeom prst="rect">
            <a:avLst/>
          </a:prstGeom>
        </p:spPr>
      </p:pic>
      <p:sp>
        <p:nvSpPr>
          <p:cNvPr id="17" name="Hexagon 16">
            <a:extLst>
              <a:ext uri="{FF2B5EF4-FFF2-40B4-BE49-F238E27FC236}">
                <a16:creationId xmlns:a16="http://schemas.microsoft.com/office/drawing/2014/main" id="{FB5CC71F-DEC1-4CD5-A1B3-73B89544A604}"/>
              </a:ext>
            </a:extLst>
          </p:cNvPr>
          <p:cNvSpPr/>
          <p:nvPr/>
        </p:nvSpPr>
        <p:spPr>
          <a:xfrm rot="5400000">
            <a:off x="14936386" y="8149052"/>
            <a:ext cx="1457416" cy="1256392"/>
          </a:xfrm>
          <a:prstGeom prst="hexagon">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8" name="Hexagon 17">
            <a:extLst>
              <a:ext uri="{FF2B5EF4-FFF2-40B4-BE49-F238E27FC236}">
                <a16:creationId xmlns:a16="http://schemas.microsoft.com/office/drawing/2014/main" id="{7814D91F-C9F7-42BB-9D1B-A1006745E536}"/>
              </a:ext>
            </a:extLst>
          </p:cNvPr>
          <p:cNvSpPr/>
          <p:nvPr/>
        </p:nvSpPr>
        <p:spPr>
          <a:xfrm rot="5400000">
            <a:off x="8757904" y="2642925"/>
            <a:ext cx="1459524" cy="1258210"/>
          </a:xfrm>
          <a:prstGeom prst="hexagon">
            <a:avLst/>
          </a:prstGeom>
          <a:solidFill>
            <a:srgbClr val="F1E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9" name="Hexagon 18">
            <a:extLst>
              <a:ext uri="{FF2B5EF4-FFF2-40B4-BE49-F238E27FC236}">
                <a16:creationId xmlns:a16="http://schemas.microsoft.com/office/drawing/2014/main" id="{23D788F6-A01F-463B-9445-D46E6F202C82}"/>
              </a:ext>
            </a:extLst>
          </p:cNvPr>
          <p:cNvSpPr/>
          <p:nvPr/>
        </p:nvSpPr>
        <p:spPr>
          <a:xfrm rot="5400000">
            <a:off x="10395592" y="2206002"/>
            <a:ext cx="729760" cy="629104"/>
          </a:xfrm>
          <a:prstGeom prst="hexagon">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20" name="Group 19">
            <a:extLst>
              <a:ext uri="{FF2B5EF4-FFF2-40B4-BE49-F238E27FC236}">
                <a16:creationId xmlns:a16="http://schemas.microsoft.com/office/drawing/2014/main" id="{8A0FBD1F-51BA-4BF3-8FBA-4B33CC7FBB5C}"/>
              </a:ext>
            </a:extLst>
          </p:cNvPr>
          <p:cNvGrpSpPr/>
          <p:nvPr/>
        </p:nvGrpSpPr>
        <p:grpSpPr>
          <a:xfrm>
            <a:off x="1337869" y="977385"/>
            <a:ext cx="7257494" cy="7398982"/>
            <a:chOff x="891912" y="651588"/>
            <a:chExt cx="4838329" cy="4932655"/>
          </a:xfrm>
        </p:grpSpPr>
        <p:pic>
          <p:nvPicPr>
            <p:cNvPr id="21" name="Picture 20">
              <a:extLst>
                <a:ext uri="{FF2B5EF4-FFF2-40B4-BE49-F238E27FC236}">
                  <a16:creationId xmlns:a16="http://schemas.microsoft.com/office/drawing/2014/main" id="{11E8228E-9846-4950-860F-22207754ABD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7" b="98220" l="3630" r="95597">
                          <a14:foregroundMark x1="27227" y1="15364" x2="10992" y2="14870"/>
                          <a14:foregroundMark x1="10992" y1="14870" x2="39328" y2="15496"/>
                          <a14:foregroundMark x1="39328" y1="15496" x2="9882" y2="26970"/>
                          <a14:foregroundMark x1="9882" y1="26970" x2="29210" y2="22321"/>
                          <a14:foregroundMark x1="5983" y1="29674" x2="5311" y2="9298"/>
                          <a14:foregroundMark x1="5311" y1="9298" x2="36639" y2="890"/>
                          <a14:foregroundMark x1="36639" y1="890" x2="42387" y2="22321"/>
                          <a14:foregroundMark x1="39429" y1="27728" x2="46924" y2="25783"/>
                          <a14:foregroundMark x1="11697" y1="32542" x2="3261" y2="13947"/>
                          <a14:foregroundMark x1="3261" y1="13947" x2="5109" y2="3198"/>
                          <a14:foregroundMark x1="5109" y1="3198" x2="4807" y2="29080"/>
                          <a14:foregroundMark x1="89849" y1="54962" x2="95597" y2="43521"/>
                          <a14:foregroundMark x1="95597" y1="43521" x2="95160" y2="37587"/>
                          <a14:foregroundMark x1="62487" y1="87966" x2="62084" y2="98220"/>
                          <a14:foregroundMark x1="6387" y1="3198" x2="29210" y2="297"/>
                          <a14:foregroundMark x1="1445" y1="12265" x2="3630" y2="27069"/>
                          <a14:foregroundMark x1="3630" y1="27069" x2="16101" y2="33861"/>
                          <a14:foregroundMark x1="16101" y1="33861" x2="33916" y2="26970"/>
                          <a14:foregroundMark x1="42387" y1="24827" x2="41345" y2="3099"/>
                          <a14:foregroundMark x1="41345" y1="3099" x2="39429" y2="495"/>
                          <a14:foregroundMark x1="67160" y1="6133" x2="67462" y2="18595"/>
                          <a14:foregroundMark x1="39933" y1="78272" x2="40908" y2="80547"/>
                          <a14:backgroundMark x1="83731" y1="86251" x2="98689" y2="65579"/>
                          <a14:backgroundMark x1="89244" y1="45302" x2="89244" y2="45302"/>
                          <a14:backgroundMark x1="47899" y1="52258" x2="47899" y2="52258"/>
                          <a14:backgroundMark x1="50084" y1="81009" x2="50084" y2="81009"/>
                          <a14:backgroundMark x1="66992" y1="88361" x2="66992" y2="88361"/>
                          <a14:backgroundMark x1="43395" y1="48764" x2="43395" y2="48764"/>
                          <a14:backgroundMark x1="50084" y1="75239" x2="50857" y2="71381"/>
                          <a14:backgroundMark x1="52840" y1="75997" x2="49681" y2="66930"/>
                          <a14:backgroundMark x1="50655" y1="51105" x2="52639" y2="51105"/>
                          <a14:backgroundMark x1="38857" y1="62084" x2="41613" y2="59017"/>
                          <a14:backgroundMark x1="86689" y1="48764" x2="87496" y2="47807"/>
                          <a14:backgroundMark x1="91429" y1="39136" x2="84908" y2="52456"/>
                          <a14:backgroundMark x1="81782" y1="53215" x2="75261" y2="53808"/>
                          <a14:backgroundMark x1="56571" y1="51665" x2="43697" y2="55259"/>
                          <a14:backgroundMark x1="43697" y1="55259" x2="42588" y2="50115"/>
                          <a14:backgroundMark x1="49782" y1="29311" x2="49445" y2="29377"/>
                          <a14:backgroundMark x1="57546" y1="51863" x2="62420" y2="52258"/>
                          <a14:backgroundMark x1="84874" y1="29377" x2="85613" y2="29608"/>
                          <a14:backgroundMark x1="93916" y1="39763" x2="93714" y2="39070"/>
                          <a14:backgroundMark x1="41445" y1="77514" x2="41513" y2="77580"/>
                        </a14:backgroundRemoval>
                      </a14:imgEffect>
                    </a14:imgLayer>
                  </a14:imgProps>
                </a:ext>
              </a:extLst>
            </a:blip>
            <a:stretch>
              <a:fillRect/>
            </a:stretch>
          </p:blipFill>
          <p:spPr>
            <a:xfrm>
              <a:off x="891912" y="651588"/>
              <a:ext cx="4838329" cy="4932655"/>
            </a:xfrm>
            <a:prstGeom prst="rect">
              <a:avLst/>
            </a:prstGeom>
          </p:spPr>
        </p:pic>
        <p:pic>
          <p:nvPicPr>
            <p:cNvPr id="22" name="Graphic 21">
              <a:extLst>
                <a:ext uri="{FF2B5EF4-FFF2-40B4-BE49-F238E27FC236}">
                  <a16:creationId xmlns:a16="http://schemas.microsoft.com/office/drawing/2014/main" id="{29BF0B74-2B5F-478E-8038-74ECDF82E8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5122" y="1562099"/>
              <a:ext cx="1905017" cy="1580299"/>
            </a:xfrm>
            <a:prstGeom prst="rect">
              <a:avLst/>
            </a:prstGeom>
          </p:spPr>
        </p:pic>
      </p:grpSp>
      <p:pic>
        <p:nvPicPr>
          <p:cNvPr id="23" name="Graphic 22">
            <a:extLst>
              <a:ext uri="{FF2B5EF4-FFF2-40B4-BE49-F238E27FC236}">
                <a16:creationId xmlns:a16="http://schemas.microsoft.com/office/drawing/2014/main" id="{0DB3938B-7438-4F0D-98C1-EC838D2685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41761" y="4189842"/>
            <a:ext cx="5730862" cy="2211120"/>
          </a:xfrm>
          <a:prstGeom prst="rect">
            <a:avLst/>
          </a:prstGeom>
        </p:spPr>
      </p:pic>
      <p:pic>
        <p:nvPicPr>
          <p:cNvPr id="27" name="Picture 26">
            <a:extLst>
              <a:ext uri="{FF2B5EF4-FFF2-40B4-BE49-F238E27FC236}">
                <a16:creationId xmlns:a16="http://schemas.microsoft.com/office/drawing/2014/main" id="{9985D614-5D79-4DF7-BDA5-B7F96F6D5723}"/>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33000"/>
                    </a14:imgEffect>
                    <a14:imgEffect>
                      <a14:brightnessContrast bright="40000" contrast="-40000"/>
                    </a14:imgEffect>
                  </a14:imgLayer>
                </a14:imgProps>
              </a:ext>
            </a:extLst>
          </a:blip>
          <a:srcRect t="50000" r="52385"/>
          <a:stretch/>
        </p:blipFill>
        <p:spPr>
          <a:xfrm rot="5400000" flipH="1">
            <a:off x="15537592" y="135026"/>
            <a:ext cx="2885436" cy="2615380"/>
          </a:xfrm>
          <a:prstGeom prst="rect">
            <a:avLst/>
          </a:prstGeom>
        </p:spPr>
      </p:pic>
      <p:sp>
        <p:nvSpPr>
          <p:cNvPr id="28" name="Hexagon 27">
            <a:extLst>
              <a:ext uri="{FF2B5EF4-FFF2-40B4-BE49-F238E27FC236}">
                <a16:creationId xmlns:a16="http://schemas.microsoft.com/office/drawing/2014/main" id="{C51DBC5B-C630-4F32-9FE3-DC4F98A25E72}"/>
              </a:ext>
            </a:extLst>
          </p:cNvPr>
          <p:cNvSpPr/>
          <p:nvPr/>
        </p:nvSpPr>
        <p:spPr>
          <a:xfrm rot="5400000">
            <a:off x="14936386" y="8149052"/>
            <a:ext cx="1457416" cy="1256392"/>
          </a:xfrm>
          <a:prstGeom prst="hexagon">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29" name="Hexagon 28">
            <a:extLst>
              <a:ext uri="{FF2B5EF4-FFF2-40B4-BE49-F238E27FC236}">
                <a16:creationId xmlns:a16="http://schemas.microsoft.com/office/drawing/2014/main" id="{E2166636-1226-4F42-AFEE-A7FBD7EE848D}"/>
              </a:ext>
            </a:extLst>
          </p:cNvPr>
          <p:cNvSpPr/>
          <p:nvPr/>
        </p:nvSpPr>
        <p:spPr>
          <a:xfrm rot="5400000">
            <a:off x="8757904" y="2642925"/>
            <a:ext cx="1459524" cy="1258210"/>
          </a:xfrm>
          <a:prstGeom prst="hexagon">
            <a:avLst/>
          </a:prstGeom>
          <a:solidFill>
            <a:srgbClr val="F1E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0" name="Hexagon 29">
            <a:extLst>
              <a:ext uri="{FF2B5EF4-FFF2-40B4-BE49-F238E27FC236}">
                <a16:creationId xmlns:a16="http://schemas.microsoft.com/office/drawing/2014/main" id="{EE00166A-B3AE-4DCD-8056-91FE88B3902B}"/>
              </a:ext>
            </a:extLst>
          </p:cNvPr>
          <p:cNvSpPr/>
          <p:nvPr/>
        </p:nvSpPr>
        <p:spPr>
          <a:xfrm rot="5400000">
            <a:off x="10395592" y="2206002"/>
            <a:ext cx="729760" cy="629104"/>
          </a:xfrm>
          <a:prstGeom prst="hexagon">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31" name="Group 30">
            <a:extLst>
              <a:ext uri="{FF2B5EF4-FFF2-40B4-BE49-F238E27FC236}">
                <a16:creationId xmlns:a16="http://schemas.microsoft.com/office/drawing/2014/main" id="{DB75A7BC-704A-4940-AE6B-8E7F6BB4A79C}"/>
              </a:ext>
            </a:extLst>
          </p:cNvPr>
          <p:cNvGrpSpPr/>
          <p:nvPr/>
        </p:nvGrpSpPr>
        <p:grpSpPr>
          <a:xfrm>
            <a:off x="1337869" y="977385"/>
            <a:ext cx="7257494" cy="7398982"/>
            <a:chOff x="891912" y="651588"/>
            <a:chExt cx="4838329" cy="4932655"/>
          </a:xfrm>
        </p:grpSpPr>
        <p:pic>
          <p:nvPicPr>
            <p:cNvPr id="32" name="Picture 31">
              <a:extLst>
                <a:ext uri="{FF2B5EF4-FFF2-40B4-BE49-F238E27FC236}">
                  <a16:creationId xmlns:a16="http://schemas.microsoft.com/office/drawing/2014/main" id="{7D951043-6CB4-46AC-BCEF-B2025BCBBFB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7" b="98220" l="3630" r="95597">
                          <a14:foregroundMark x1="27227" y1="15364" x2="10992" y2="14870"/>
                          <a14:foregroundMark x1="10992" y1="14870" x2="39328" y2="15496"/>
                          <a14:foregroundMark x1="39328" y1="15496" x2="9882" y2="26970"/>
                          <a14:foregroundMark x1="9882" y1="26970" x2="29210" y2="22321"/>
                          <a14:foregroundMark x1="5983" y1="29674" x2="5311" y2="9298"/>
                          <a14:foregroundMark x1="5311" y1="9298" x2="36639" y2="890"/>
                          <a14:foregroundMark x1="36639" y1="890" x2="42387" y2="22321"/>
                          <a14:foregroundMark x1="39429" y1="27728" x2="46924" y2="25783"/>
                          <a14:foregroundMark x1="11697" y1="32542" x2="3261" y2="13947"/>
                          <a14:foregroundMark x1="3261" y1="13947" x2="5109" y2="3198"/>
                          <a14:foregroundMark x1="5109" y1="3198" x2="4807" y2="29080"/>
                          <a14:foregroundMark x1="89849" y1="54962" x2="95597" y2="43521"/>
                          <a14:foregroundMark x1="95597" y1="43521" x2="95160" y2="37587"/>
                          <a14:foregroundMark x1="62487" y1="87966" x2="62084" y2="98220"/>
                          <a14:foregroundMark x1="6387" y1="3198" x2="29210" y2="297"/>
                          <a14:foregroundMark x1="1445" y1="12265" x2="3630" y2="27069"/>
                          <a14:foregroundMark x1="3630" y1="27069" x2="16101" y2="33861"/>
                          <a14:foregroundMark x1="16101" y1="33861" x2="33916" y2="26970"/>
                          <a14:foregroundMark x1="42387" y1="24827" x2="41345" y2="3099"/>
                          <a14:foregroundMark x1="41345" y1="3099" x2="39429" y2="495"/>
                          <a14:foregroundMark x1="67160" y1="6133" x2="67462" y2="18595"/>
                          <a14:foregroundMark x1="39933" y1="78272" x2="40908" y2="80547"/>
                          <a14:backgroundMark x1="83731" y1="86251" x2="98689" y2="65579"/>
                          <a14:backgroundMark x1="89244" y1="45302" x2="89244" y2="45302"/>
                          <a14:backgroundMark x1="47899" y1="52258" x2="47899" y2="52258"/>
                          <a14:backgroundMark x1="50084" y1="81009" x2="50084" y2="81009"/>
                          <a14:backgroundMark x1="66992" y1="88361" x2="66992" y2="88361"/>
                          <a14:backgroundMark x1="43395" y1="48764" x2="43395" y2="48764"/>
                          <a14:backgroundMark x1="50084" y1="75239" x2="50857" y2="71381"/>
                          <a14:backgroundMark x1="52840" y1="75997" x2="49681" y2="66930"/>
                          <a14:backgroundMark x1="50655" y1="51105" x2="52639" y2="51105"/>
                          <a14:backgroundMark x1="38857" y1="62084" x2="41613" y2="59017"/>
                          <a14:backgroundMark x1="86689" y1="48764" x2="87496" y2="47807"/>
                          <a14:backgroundMark x1="91429" y1="39136" x2="84908" y2="52456"/>
                          <a14:backgroundMark x1="81782" y1="53215" x2="75261" y2="53808"/>
                          <a14:backgroundMark x1="56571" y1="51665" x2="43697" y2="55259"/>
                          <a14:backgroundMark x1="43697" y1="55259" x2="42588" y2="50115"/>
                          <a14:backgroundMark x1="49782" y1="29311" x2="49445" y2="29377"/>
                          <a14:backgroundMark x1="57546" y1="51863" x2="62420" y2="52258"/>
                          <a14:backgroundMark x1="84874" y1="29377" x2="85613" y2="29608"/>
                          <a14:backgroundMark x1="93916" y1="39763" x2="93714" y2="39070"/>
                          <a14:backgroundMark x1="41445" y1="77514" x2="41513" y2="77580"/>
                        </a14:backgroundRemoval>
                      </a14:imgEffect>
                    </a14:imgLayer>
                  </a14:imgProps>
                </a:ext>
              </a:extLst>
            </a:blip>
            <a:stretch>
              <a:fillRect/>
            </a:stretch>
          </p:blipFill>
          <p:spPr>
            <a:xfrm>
              <a:off x="891912" y="651588"/>
              <a:ext cx="4838329" cy="4932655"/>
            </a:xfrm>
            <a:prstGeom prst="rect">
              <a:avLst/>
            </a:prstGeom>
          </p:spPr>
        </p:pic>
        <p:pic>
          <p:nvPicPr>
            <p:cNvPr id="33" name="Graphic 32">
              <a:extLst>
                <a:ext uri="{FF2B5EF4-FFF2-40B4-BE49-F238E27FC236}">
                  <a16:creationId xmlns:a16="http://schemas.microsoft.com/office/drawing/2014/main" id="{623D47A4-196C-4A85-BDC2-4BB151D1DC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5122" y="1562099"/>
              <a:ext cx="1905017" cy="1580299"/>
            </a:xfrm>
            <a:prstGeom prst="rect">
              <a:avLst/>
            </a:prstGeom>
          </p:spPr>
        </p:pic>
      </p:grpSp>
      <p:pic>
        <p:nvPicPr>
          <p:cNvPr id="34" name="Graphic 33">
            <a:extLst>
              <a:ext uri="{FF2B5EF4-FFF2-40B4-BE49-F238E27FC236}">
                <a16:creationId xmlns:a16="http://schemas.microsoft.com/office/drawing/2014/main" id="{8DC04055-0BEE-4398-AA19-D9677A6A65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41761" y="4189842"/>
            <a:ext cx="5730862" cy="2211120"/>
          </a:xfrm>
          <a:prstGeom prst="rect">
            <a:avLst/>
          </a:prstGeom>
        </p:spPr>
      </p:pic>
      <p:pic>
        <p:nvPicPr>
          <p:cNvPr id="35" name="Picture 34">
            <a:extLst>
              <a:ext uri="{FF2B5EF4-FFF2-40B4-BE49-F238E27FC236}">
                <a16:creationId xmlns:a16="http://schemas.microsoft.com/office/drawing/2014/main" id="{EBD04AA5-37FB-4142-859A-3EF93ED846F1}"/>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33000"/>
                    </a14:imgEffect>
                    <a14:imgEffect>
                      <a14:brightnessContrast bright="40000" contrast="-40000"/>
                    </a14:imgEffect>
                  </a14:imgLayer>
                </a14:imgProps>
              </a:ext>
            </a:extLst>
          </a:blip>
          <a:srcRect t="50000" r="52385"/>
          <a:stretch/>
        </p:blipFill>
        <p:spPr>
          <a:xfrm rot="5400000" flipH="1">
            <a:off x="15537592" y="135026"/>
            <a:ext cx="2885436" cy="2615380"/>
          </a:xfrm>
          <a:prstGeom prst="rect">
            <a:avLst/>
          </a:prstGeom>
        </p:spPr>
      </p:pic>
      <p:sp>
        <p:nvSpPr>
          <p:cNvPr id="36" name="Hexagon 35">
            <a:extLst>
              <a:ext uri="{FF2B5EF4-FFF2-40B4-BE49-F238E27FC236}">
                <a16:creationId xmlns:a16="http://schemas.microsoft.com/office/drawing/2014/main" id="{6E3265FB-894F-4A84-8779-F9ED57CBE3F7}"/>
              </a:ext>
            </a:extLst>
          </p:cNvPr>
          <p:cNvSpPr/>
          <p:nvPr/>
        </p:nvSpPr>
        <p:spPr>
          <a:xfrm rot="5400000">
            <a:off x="14936386" y="8149052"/>
            <a:ext cx="1457416" cy="1256392"/>
          </a:xfrm>
          <a:prstGeom prst="hexagon">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7" name="Hexagon 36">
            <a:extLst>
              <a:ext uri="{FF2B5EF4-FFF2-40B4-BE49-F238E27FC236}">
                <a16:creationId xmlns:a16="http://schemas.microsoft.com/office/drawing/2014/main" id="{4915D22F-7FF3-4917-B1E1-20AFFF65ABD0}"/>
              </a:ext>
            </a:extLst>
          </p:cNvPr>
          <p:cNvSpPr/>
          <p:nvPr/>
        </p:nvSpPr>
        <p:spPr>
          <a:xfrm rot="5400000">
            <a:off x="8757904" y="2642925"/>
            <a:ext cx="1459524" cy="1258210"/>
          </a:xfrm>
          <a:prstGeom prst="hexagon">
            <a:avLst/>
          </a:prstGeom>
          <a:solidFill>
            <a:srgbClr val="F1E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38" name="Hexagon 37">
            <a:extLst>
              <a:ext uri="{FF2B5EF4-FFF2-40B4-BE49-F238E27FC236}">
                <a16:creationId xmlns:a16="http://schemas.microsoft.com/office/drawing/2014/main" id="{EEC05799-EEE1-436D-A4D6-1AFB79DA4414}"/>
              </a:ext>
            </a:extLst>
          </p:cNvPr>
          <p:cNvSpPr/>
          <p:nvPr/>
        </p:nvSpPr>
        <p:spPr>
          <a:xfrm rot="5400000">
            <a:off x="10395592" y="2206002"/>
            <a:ext cx="729760" cy="629104"/>
          </a:xfrm>
          <a:prstGeom prst="hexagon">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39" name="Group 38">
            <a:extLst>
              <a:ext uri="{FF2B5EF4-FFF2-40B4-BE49-F238E27FC236}">
                <a16:creationId xmlns:a16="http://schemas.microsoft.com/office/drawing/2014/main" id="{EC924D49-043A-402B-B876-A58E844683D0}"/>
              </a:ext>
            </a:extLst>
          </p:cNvPr>
          <p:cNvGrpSpPr/>
          <p:nvPr/>
        </p:nvGrpSpPr>
        <p:grpSpPr>
          <a:xfrm>
            <a:off x="1337869" y="977385"/>
            <a:ext cx="7257494" cy="7398982"/>
            <a:chOff x="891912" y="651588"/>
            <a:chExt cx="4838329" cy="4932655"/>
          </a:xfrm>
        </p:grpSpPr>
        <p:pic>
          <p:nvPicPr>
            <p:cNvPr id="40" name="Picture 39">
              <a:extLst>
                <a:ext uri="{FF2B5EF4-FFF2-40B4-BE49-F238E27FC236}">
                  <a16:creationId xmlns:a16="http://schemas.microsoft.com/office/drawing/2014/main" id="{5FA0074C-EF14-487C-B6C7-604AB750549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7" b="98220" l="3630" r="95597">
                          <a14:foregroundMark x1="27227" y1="15364" x2="10992" y2="14870"/>
                          <a14:foregroundMark x1="10992" y1="14870" x2="39328" y2="15496"/>
                          <a14:foregroundMark x1="39328" y1="15496" x2="9882" y2="26970"/>
                          <a14:foregroundMark x1="9882" y1="26970" x2="29210" y2="22321"/>
                          <a14:foregroundMark x1="5983" y1="29674" x2="5311" y2="9298"/>
                          <a14:foregroundMark x1="5311" y1="9298" x2="36639" y2="890"/>
                          <a14:foregroundMark x1="36639" y1="890" x2="42387" y2="22321"/>
                          <a14:foregroundMark x1="39429" y1="27728" x2="46924" y2="25783"/>
                          <a14:foregroundMark x1="11697" y1="32542" x2="3261" y2="13947"/>
                          <a14:foregroundMark x1="3261" y1="13947" x2="5109" y2="3198"/>
                          <a14:foregroundMark x1="5109" y1="3198" x2="4807" y2="29080"/>
                          <a14:foregroundMark x1="89849" y1="54962" x2="95597" y2="43521"/>
                          <a14:foregroundMark x1="95597" y1="43521" x2="95160" y2="37587"/>
                          <a14:foregroundMark x1="62487" y1="87966" x2="62084" y2="98220"/>
                          <a14:foregroundMark x1="6387" y1="3198" x2="29210" y2="297"/>
                          <a14:foregroundMark x1="1445" y1="12265" x2="3630" y2="27069"/>
                          <a14:foregroundMark x1="3630" y1="27069" x2="16101" y2="33861"/>
                          <a14:foregroundMark x1="16101" y1="33861" x2="33916" y2="26970"/>
                          <a14:foregroundMark x1="42387" y1="24827" x2="41345" y2="3099"/>
                          <a14:foregroundMark x1="41345" y1="3099" x2="39429" y2="495"/>
                          <a14:foregroundMark x1="67160" y1="6133" x2="67462" y2="18595"/>
                          <a14:foregroundMark x1="39933" y1="78272" x2="40908" y2="80547"/>
                          <a14:backgroundMark x1="83731" y1="86251" x2="98689" y2="65579"/>
                          <a14:backgroundMark x1="89244" y1="45302" x2="89244" y2="45302"/>
                          <a14:backgroundMark x1="47899" y1="52258" x2="47899" y2="52258"/>
                          <a14:backgroundMark x1="50084" y1="81009" x2="50084" y2="81009"/>
                          <a14:backgroundMark x1="66992" y1="88361" x2="66992" y2="88361"/>
                          <a14:backgroundMark x1="43395" y1="48764" x2="43395" y2="48764"/>
                          <a14:backgroundMark x1="50084" y1="75239" x2="50857" y2="71381"/>
                          <a14:backgroundMark x1="52840" y1="75997" x2="49681" y2="66930"/>
                          <a14:backgroundMark x1="50655" y1="51105" x2="52639" y2="51105"/>
                          <a14:backgroundMark x1="38857" y1="62084" x2="41613" y2="59017"/>
                          <a14:backgroundMark x1="86689" y1="48764" x2="87496" y2="47807"/>
                          <a14:backgroundMark x1="91429" y1="39136" x2="84908" y2="52456"/>
                          <a14:backgroundMark x1="81782" y1="53215" x2="75261" y2="53808"/>
                          <a14:backgroundMark x1="56571" y1="51665" x2="43697" y2="55259"/>
                          <a14:backgroundMark x1="43697" y1="55259" x2="42588" y2="50115"/>
                          <a14:backgroundMark x1="49782" y1="29311" x2="49445" y2="29377"/>
                          <a14:backgroundMark x1="57546" y1="51863" x2="62420" y2="52258"/>
                          <a14:backgroundMark x1="84874" y1="29377" x2="85613" y2="29608"/>
                          <a14:backgroundMark x1="93916" y1="39763" x2="93714" y2="39070"/>
                          <a14:backgroundMark x1="41445" y1="77514" x2="41513" y2="77580"/>
                        </a14:backgroundRemoval>
                      </a14:imgEffect>
                    </a14:imgLayer>
                  </a14:imgProps>
                </a:ext>
              </a:extLst>
            </a:blip>
            <a:stretch>
              <a:fillRect/>
            </a:stretch>
          </p:blipFill>
          <p:spPr>
            <a:xfrm>
              <a:off x="891912" y="651588"/>
              <a:ext cx="4838329" cy="4932655"/>
            </a:xfrm>
            <a:prstGeom prst="rect">
              <a:avLst/>
            </a:prstGeom>
          </p:spPr>
        </p:pic>
        <p:pic>
          <p:nvPicPr>
            <p:cNvPr id="41" name="Graphic 40">
              <a:extLst>
                <a:ext uri="{FF2B5EF4-FFF2-40B4-BE49-F238E27FC236}">
                  <a16:creationId xmlns:a16="http://schemas.microsoft.com/office/drawing/2014/main" id="{2527D8CE-22B8-4349-8B99-E49B614E1F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5122" y="1562099"/>
              <a:ext cx="1905017" cy="1580299"/>
            </a:xfrm>
            <a:prstGeom prst="rect">
              <a:avLst/>
            </a:prstGeom>
          </p:spPr>
        </p:pic>
      </p:grpSp>
      <p:pic>
        <p:nvPicPr>
          <p:cNvPr id="42" name="Graphic 41">
            <a:extLst>
              <a:ext uri="{FF2B5EF4-FFF2-40B4-BE49-F238E27FC236}">
                <a16:creationId xmlns:a16="http://schemas.microsoft.com/office/drawing/2014/main" id="{327DE034-3633-42C2-A7AC-51417D5708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41761" y="4189842"/>
            <a:ext cx="5730862" cy="2211120"/>
          </a:xfrm>
          <a:prstGeom prst="rect">
            <a:avLst/>
          </a:prstGeom>
        </p:spPr>
      </p:pic>
      <p:pic>
        <p:nvPicPr>
          <p:cNvPr id="43" name="Picture 42">
            <a:extLst>
              <a:ext uri="{FF2B5EF4-FFF2-40B4-BE49-F238E27FC236}">
                <a16:creationId xmlns:a16="http://schemas.microsoft.com/office/drawing/2014/main" id="{C1AE5F3F-0351-45CF-A20E-C33AAC7F5146}"/>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33000"/>
                    </a14:imgEffect>
                    <a14:imgEffect>
                      <a14:brightnessContrast bright="40000" contrast="-40000"/>
                    </a14:imgEffect>
                  </a14:imgLayer>
                </a14:imgProps>
              </a:ext>
            </a:extLst>
          </a:blip>
          <a:srcRect t="50000" r="52385"/>
          <a:stretch/>
        </p:blipFill>
        <p:spPr>
          <a:xfrm rot="5400000" flipH="1">
            <a:off x="15537592" y="135026"/>
            <a:ext cx="2885436" cy="2615380"/>
          </a:xfrm>
          <a:prstGeom prst="rect">
            <a:avLst/>
          </a:prstGeom>
        </p:spPr>
      </p:pic>
      <p:sp>
        <p:nvSpPr>
          <p:cNvPr id="44" name="Hexagon 43">
            <a:extLst>
              <a:ext uri="{FF2B5EF4-FFF2-40B4-BE49-F238E27FC236}">
                <a16:creationId xmlns:a16="http://schemas.microsoft.com/office/drawing/2014/main" id="{12AEE868-D94E-4503-88A0-2117D67742DD}"/>
              </a:ext>
            </a:extLst>
          </p:cNvPr>
          <p:cNvSpPr/>
          <p:nvPr/>
        </p:nvSpPr>
        <p:spPr>
          <a:xfrm rot="5400000">
            <a:off x="14936386" y="8149052"/>
            <a:ext cx="1457416" cy="1256392"/>
          </a:xfrm>
          <a:prstGeom prst="hexagon">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45" name="Hexagon 44">
            <a:extLst>
              <a:ext uri="{FF2B5EF4-FFF2-40B4-BE49-F238E27FC236}">
                <a16:creationId xmlns:a16="http://schemas.microsoft.com/office/drawing/2014/main" id="{7A5B55CA-61A8-47DE-BD65-B12A00534B5B}"/>
              </a:ext>
            </a:extLst>
          </p:cNvPr>
          <p:cNvSpPr/>
          <p:nvPr/>
        </p:nvSpPr>
        <p:spPr>
          <a:xfrm rot="5400000">
            <a:off x="8757904" y="2642925"/>
            <a:ext cx="1459524" cy="1258210"/>
          </a:xfrm>
          <a:prstGeom prst="hexagon">
            <a:avLst/>
          </a:prstGeom>
          <a:solidFill>
            <a:srgbClr val="F1E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46" name="Hexagon 45">
            <a:extLst>
              <a:ext uri="{FF2B5EF4-FFF2-40B4-BE49-F238E27FC236}">
                <a16:creationId xmlns:a16="http://schemas.microsoft.com/office/drawing/2014/main" id="{AFEC7A2E-519E-41C1-83B6-0DE67216B1C9}"/>
              </a:ext>
            </a:extLst>
          </p:cNvPr>
          <p:cNvSpPr/>
          <p:nvPr/>
        </p:nvSpPr>
        <p:spPr>
          <a:xfrm rot="5400000">
            <a:off x="10395592" y="2206002"/>
            <a:ext cx="729760" cy="629104"/>
          </a:xfrm>
          <a:prstGeom prst="hexagon">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grpSp>
        <p:nvGrpSpPr>
          <p:cNvPr id="47" name="Group 46">
            <a:extLst>
              <a:ext uri="{FF2B5EF4-FFF2-40B4-BE49-F238E27FC236}">
                <a16:creationId xmlns:a16="http://schemas.microsoft.com/office/drawing/2014/main" id="{ABB82708-7A2C-4AB3-A352-5EFE5DB87AD6}"/>
              </a:ext>
            </a:extLst>
          </p:cNvPr>
          <p:cNvGrpSpPr/>
          <p:nvPr/>
        </p:nvGrpSpPr>
        <p:grpSpPr>
          <a:xfrm>
            <a:off x="1337869" y="977385"/>
            <a:ext cx="7257494" cy="7398982"/>
            <a:chOff x="891912" y="651588"/>
            <a:chExt cx="4838329" cy="4932655"/>
          </a:xfrm>
        </p:grpSpPr>
        <p:pic>
          <p:nvPicPr>
            <p:cNvPr id="48" name="Picture 47">
              <a:extLst>
                <a:ext uri="{FF2B5EF4-FFF2-40B4-BE49-F238E27FC236}">
                  <a16:creationId xmlns:a16="http://schemas.microsoft.com/office/drawing/2014/main" id="{477B28F9-FA40-4E9D-8CF9-39F3E31516A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7" b="98220" l="3630" r="95597">
                          <a14:foregroundMark x1="27227" y1="15364" x2="10992" y2="14870"/>
                          <a14:foregroundMark x1="10992" y1="14870" x2="39328" y2="15496"/>
                          <a14:foregroundMark x1="39328" y1="15496" x2="9882" y2="26970"/>
                          <a14:foregroundMark x1="9882" y1="26970" x2="29210" y2="22321"/>
                          <a14:foregroundMark x1="5983" y1="29674" x2="5311" y2="9298"/>
                          <a14:foregroundMark x1="5311" y1="9298" x2="36639" y2="890"/>
                          <a14:foregroundMark x1="36639" y1="890" x2="42387" y2="22321"/>
                          <a14:foregroundMark x1="39429" y1="27728" x2="46924" y2="25783"/>
                          <a14:foregroundMark x1="11697" y1="32542" x2="3261" y2="13947"/>
                          <a14:foregroundMark x1="3261" y1="13947" x2="5109" y2="3198"/>
                          <a14:foregroundMark x1="5109" y1="3198" x2="4807" y2="29080"/>
                          <a14:foregroundMark x1="89849" y1="54962" x2="95597" y2="43521"/>
                          <a14:foregroundMark x1="95597" y1="43521" x2="95160" y2="37587"/>
                          <a14:foregroundMark x1="62487" y1="87966" x2="62084" y2="98220"/>
                          <a14:foregroundMark x1="6387" y1="3198" x2="29210" y2="297"/>
                          <a14:foregroundMark x1="1445" y1="12265" x2="3630" y2="27069"/>
                          <a14:foregroundMark x1="3630" y1="27069" x2="16101" y2="33861"/>
                          <a14:foregroundMark x1="16101" y1="33861" x2="33916" y2="26970"/>
                          <a14:foregroundMark x1="42387" y1="24827" x2="41345" y2="3099"/>
                          <a14:foregroundMark x1="41345" y1="3099" x2="39429" y2="495"/>
                          <a14:foregroundMark x1="67160" y1="6133" x2="67462" y2="18595"/>
                          <a14:foregroundMark x1="39933" y1="78272" x2="40908" y2="80547"/>
                          <a14:backgroundMark x1="83731" y1="86251" x2="98689" y2="65579"/>
                          <a14:backgroundMark x1="89244" y1="45302" x2="89244" y2="45302"/>
                          <a14:backgroundMark x1="47899" y1="52258" x2="47899" y2="52258"/>
                          <a14:backgroundMark x1="50084" y1="81009" x2="50084" y2="81009"/>
                          <a14:backgroundMark x1="66992" y1="88361" x2="66992" y2="88361"/>
                          <a14:backgroundMark x1="43395" y1="48764" x2="43395" y2="48764"/>
                          <a14:backgroundMark x1="50084" y1="75239" x2="50857" y2="71381"/>
                          <a14:backgroundMark x1="52840" y1="75997" x2="49681" y2="66930"/>
                          <a14:backgroundMark x1="50655" y1="51105" x2="52639" y2="51105"/>
                          <a14:backgroundMark x1="38857" y1="62084" x2="41613" y2="59017"/>
                          <a14:backgroundMark x1="86689" y1="48764" x2="87496" y2="47807"/>
                          <a14:backgroundMark x1="91429" y1="39136" x2="84908" y2="52456"/>
                          <a14:backgroundMark x1="81782" y1="53215" x2="75261" y2="53808"/>
                          <a14:backgroundMark x1="56571" y1="51665" x2="43697" y2="55259"/>
                          <a14:backgroundMark x1="43697" y1="55259" x2="42588" y2="50115"/>
                          <a14:backgroundMark x1="49782" y1="29311" x2="49445" y2="29377"/>
                          <a14:backgroundMark x1="57546" y1="51863" x2="62420" y2="52258"/>
                          <a14:backgroundMark x1="84874" y1="29377" x2="85613" y2="29608"/>
                          <a14:backgroundMark x1="93916" y1="39763" x2="93714" y2="39070"/>
                          <a14:backgroundMark x1="41445" y1="77514" x2="41513" y2="77580"/>
                        </a14:backgroundRemoval>
                      </a14:imgEffect>
                    </a14:imgLayer>
                  </a14:imgProps>
                </a:ext>
              </a:extLst>
            </a:blip>
            <a:stretch>
              <a:fillRect/>
            </a:stretch>
          </p:blipFill>
          <p:spPr>
            <a:xfrm>
              <a:off x="891912" y="651588"/>
              <a:ext cx="4838329" cy="4932655"/>
            </a:xfrm>
            <a:prstGeom prst="rect">
              <a:avLst/>
            </a:prstGeom>
          </p:spPr>
        </p:pic>
        <p:pic>
          <p:nvPicPr>
            <p:cNvPr id="49" name="Graphic 48">
              <a:extLst>
                <a:ext uri="{FF2B5EF4-FFF2-40B4-BE49-F238E27FC236}">
                  <a16:creationId xmlns:a16="http://schemas.microsoft.com/office/drawing/2014/main" id="{D99B1915-F640-4592-9889-B2CED0BF2D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5122" y="1562099"/>
              <a:ext cx="1905017" cy="1580299"/>
            </a:xfrm>
            <a:prstGeom prst="rect">
              <a:avLst/>
            </a:prstGeom>
          </p:spPr>
        </p:pic>
      </p:grpSp>
      <p:pic>
        <p:nvPicPr>
          <p:cNvPr id="50" name="Graphic 49">
            <a:extLst>
              <a:ext uri="{FF2B5EF4-FFF2-40B4-BE49-F238E27FC236}">
                <a16:creationId xmlns:a16="http://schemas.microsoft.com/office/drawing/2014/main" id="{3A70F351-4F7D-4886-BE04-129A22A53D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41761" y="4189842"/>
            <a:ext cx="5730862" cy="2211120"/>
          </a:xfrm>
          <a:prstGeom prst="rect">
            <a:avLst/>
          </a:prstGeom>
        </p:spPr>
      </p:pic>
      <p:pic>
        <p:nvPicPr>
          <p:cNvPr id="51" name="Picture 50">
            <a:extLst>
              <a:ext uri="{FF2B5EF4-FFF2-40B4-BE49-F238E27FC236}">
                <a16:creationId xmlns:a16="http://schemas.microsoft.com/office/drawing/2014/main" id="{B82FCC2F-9B98-447B-957E-85E65C2ED5AD}"/>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33000"/>
                    </a14:imgEffect>
                    <a14:imgEffect>
                      <a14:brightnessContrast bright="40000" contrast="-40000"/>
                    </a14:imgEffect>
                  </a14:imgLayer>
                </a14:imgProps>
              </a:ext>
            </a:extLst>
          </a:blip>
          <a:srcRect t="50000" r="52385"/>
          <a:stretch/>
        </p:blipFill>
        <p:spPr>
          <a:xfrm rot="5400000" flipH="1">
            <a:off x="15537592" y="135026"/>
            <a:ext cx="2885436" cy="2615380"/>
          </a:xfrm>
          <a:prstGeom prst="rect">
            <a:avLst/>
          </a:prstGeom>
        </p:spPr>
      </p:pic>
      <p:sp>
        <p:nvSpPr>
          <p:cNvPr id="52" name="Hexagon 51">
            <a:extLst>
              <a:ext uri="{FF2B5EF4-FFF2-40B4-BE49-F238E27FC236}">
                <a16:creationId xmlns:a16="http://schemas.microsoft.com/office/drawing/2014/main" id="{189B3C2A-3F5A-46C8-9A62-23E38A8E4B9A}"/>
              </a:ext>
            </a:extLst>
          </p:cNvPr>
          <p:cNvSpPr/>
          <p:nvPr/>
        </p:nvSpPr>
        <p:spPr>
          <a:xfrm rot="5400000">
            <a:off x="14936386" y="8149052"/>
            <a:ext cx="1457416" cy="1256392"/>
          </a:xfrm>
          <a:prstGeom prst="hexagon">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53" name="Hexagon 52">
            <a:extLst>
              <a:ext uri="{FF2B5EF4-FFF2-40B4-BE49-F238E27FC236}">
                <a16:creationId xmlns:a16="http://schemas.microsoft.com/office/drawing/2014/main" id="{1B296601-B152-4AA6-9FD2-550625879866}"/>
              </a:ext>
            </a:extLst>
          </p:cNvPr>
          <p:cNvSpPr/>
          <p:nvPr/>
        </p:nvSpPr>
        <p:spPr>
          <a:xfrm rot="5400000">
            <a:off x="8757904" y="2642925"/>
            <a:ext cx="1459524" cy="1258210"/>
          </a:xfrm>
          <a:prstGeom prst="hexagon">
            <a:avLst/>
          </a:prstGeom>
          <a:solidFill>
            <a:srgbClr val="F1E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54" name="Hexagon 53">
            <a:extLst>
              <a:ext uri="{FF2B5EF4-FFF2-40B4-BE49-F238E27FC236}">
                <a16:creationId xmlns:a16="http://schemas.microsoft.com/office/drawing/2014/main" id="{44073883-AC24-4D13-A8B6-D7709F75BB47}"/>
              </a:ext>
            </a:extLst>
          </p:cNvPr>
          <p:cNvSpPr/>
          <p:nvPr/>
        </p:nvSpPr>
        <p:spPr>
          <a:xfrm rot="5400000">
            <a:off x="10395592" y="2206002"/>
            <a:ext cx="729760" cy="629104"/>
          </a:xfrm>
          <a:prstGeom prst="hexagon">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Tree>
    <p:extLst>
      <p:ext uri="{BB962C8B-B14F-4D97-AF65-F5344CB8AC3E}">
        <p14:creationId xmlns:p14="http://schemas.microsoft.com/office/powerpoint/2010/main" val="252465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1390B-2AB1-48EF-825A-765432901EDE}"/>
              </a:ext>
            </a:extLst>
          </p:cNvPr>
          <p:cNvSpPr>
            <a:spLocks noGrp="1"/>
          </p:cNvSpPr>
          <p:nvPr>
            <p:ph type="title"/>
          </p:nvPr>
        </p:nvSpPr>
        <p:spPr>
          <a:xfrm>
            <a:off x="1257301" y="547689"/>
            <a:ext cx="15439830" cy="2022398"/>
          </a:xfrm>
          <a:prstGeom prst="rect">
            <a:avLst/>
          </a:prstGeom>
        </p:spPr>
        <p:txBody>
          <a:bodyPr vert="horz" lIns="91440" tIns="45720" rIns="91440" bIns="45720" rtlCol="0" anchor="b">
            <a:noAutofit/>
          </a:bodyPr>
          <a:lstStyle/>
          <a:p>
            <a:r>
              <a:rPr lang="en-US" dirty="0"/>
              <a:t>Enter Title</a:t>
            </a:r>
          </a:p>
        </p:txBody>
      </p:sp>
      <p:sp>
        <p:nvSpPr>
          <p:cNvPr id="3" name="Text Placeholder 2">
            <a:extLst>
              <a:ext uri="{FF2B5EF4-FFF2-40B4-BE49-F238E27FC236}">
                <a16:creationId xmlns:a16="http://schemas.microsoft.com/office/drawing/2014/main" id="{11595430-74E5-4792-9724-625DA6E337F0}"/>
              </a:ext>
            </a:extLst>
          </p:cNvPr>
          <p:cNvSpPr>
            <a:spLocks noGrp="1"/>
          </p:cNvSpPr>
          <p:nvPr>
            <p:ph type="body" idx="1"/>
          </p:nvPr>
        </p:nvSpPr>
        <p:spPr>
          <a:xfrm>
            <a:off x="1257301" y="2570085"/>
            <a:ext cx="15439830" cy="72492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10" name="Graphic 9">
            <a:extLst>
              <a:ext uri="{FF2B5EF4-FFF2-40B4-BE49-F238E27FC236}">
                <a16:creationId xmlns:a16="http://schemas.microsoft.com/office/drawing/2014/main" id="{EDC2AD64-B663-40EB-A3B7-FE8B5C5D85D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025962" y="467648"/>
            <a:ext cx="1904700" cy="734884"/>
          </a:xfrm>
          <a:prstGeom prst="rect">
            <a:avLst/>
          </a:prstGeom>
        </p:spPr>
      </p:pic>
      <p:pic>
        <p:nvPicPr>
          <p:cNvPr id="9" name="Graphic 8">
            <a:extLst>
              <a:ext uri="{FF2B5EF4-FFF2-40B4-BE49-F238E27FC236}">
                <a16:creationId xmlns:a16="http://schemas.microsoft.com/office/drawing/2014/main" id="{4753EAD7-89ED-408A-97E9-6DA6DFC6C75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025962" y="467648"/>
            <a:ext cx="1904700" cy="734884"/>
          </a:xfrm>
          <a:prstGeom prst="rect">
            <a:avLst/>
          </a:prstGeom>
        </p:spPr>
      </p:pic>
      <p:pic>
        <p:nvPicPr>
          <p:cNvPr id="12" name="Graphic 11">
            <a:extLst>
              <a:ext uri="{FF2B5EF4-FFF2-40B4-BE49-F238E27FC236}">
                <a16:creationId xmlns:a16="http://schemas.microsoft.com/office/drawing/2014/main" id="{7C3C17B5-C900-4239-AC41-7EABCF57F6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025962" y="467648"/>
            <a:ext cx="1904700" cy="734884"/>
          </a:xfrm>
          <a:prstGeom prst="rect">
            <a:avLst/>
          </a:prstGeom>
        </p:spPr>
      </p:pic>
      <p:pic>
        <p:nvPicPr>
          <p:cNvPr id="14" name="Graphic 13">
            <a:extLst>
              <a:ext uri="{FF2B5EF4-FFF2-40B4-BE49-F238E27FC236}">
                <a16:creationId xmlns:a16="http://schemas.microsoft.com/office/drawing/2014/main" id="{252110D4-A329-4762-8EDE-D29E4B89DE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025962" y="467648"/>
            <a:ext cx="1904700" cy="734884"/>
          </a:xfrm>
          <a:prstGeom prst="rect">
            <a:avLst/>
          </a:prstGeom>
        </p:spPr>
      </p:pic>
      <p:pic>
        <p:nvPicPr>
          <p:cNvPr id="17" name="Graphic 16">
            <a:extLst>
              <a:ext uri="{FF2B5EF4-FFF2-40B4-BE49-F238E27FC236}">
                <a16:creationId xmlns:a16="http://schemas.microsoft.com/office/drawing/2014/main" id="{4105088E-6F20-4389-9AD8-912908AF9F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025962" y="467648"/>
            <a:ext cx="1904700" cy="734884"/>
          </a:xfrm>
          <a:prstGeom prst="rect">
            <a:avLst/>
          </a:prstGeom>
        </p:spPr>
      </p:pic>
      <p:pic>
        <p:nvPicPr>
          <p:cNvPr id="19" name="Graphic 18">
            <a:extLst>
              <a:ext uri="{FF2B5EF4-FFF2-40B4-BE49-F238E27FC236}">
                <a16:creationId xmlns:a16="http://schemas.microsoft.com/office/drawing/2014/main" id="{16FD1B2D-8B4E-4111-8597-871D4CCCEC3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025962" y="467648"/>
            <a:ext cx="1904700" cy="734884"/>
          </a:xfrm>
          <a:prstGeom prst="rect">
            <a:avLst/>
          </a:prstGeom>
        </p:spPr>
      </p:pic>
      <p:pic>
        <p:nvPicPr>
          <p:cNvPr id="6" name="Picture 5">
            <a:extLst>
              <a:ext uri="{FF2B5EF4-FFF2-40B4-BE49-F238E27FC236}">
                <a16:creationId xmlns:a16="http://schemas.microsoft.com/office/drawing/2014/main" id="{223945DB-33DA-4C8E-A9C3-807AD563475D}"/>
              </a:ext>
            </a:extLst>
          </p:cNvPr>
          <p:cNvPicPr>
            <a:picLocks noChangeAspect="1"/>
          </p:cNvPicPr>
          <p:nvPr/>
        </p:nvPicPr>
        <p:blipFill>
          <a:blip r:embed="rId14"/>
          <a:stretch>
            <a:fillRect/>
          </a:stretch>
        </p:blipFill>
        <p:spPr>
          <a:xfrm>
            <a:off x="17803327" y="3186514"/>
            <a:ext cx="484674" cy="3913972"/>
          </a:xfrm>
          <a:prstGeom prst="rect">
            <a:avLst/>
          </a:prstGeom>
        </p:spPr>
      </p:pic>
      <p:sp>
        <p:nvSpPr>
          <p:cNvPr id="13" name="Slide Number Placeholder 5">
            <a:extLst>
              <a:ext uri="{FF2B5EF4-FFF2-40B4-BE49-F238E27FC236}">
                <a16:creationId xmlns:a16="http://schemas.microsoft.com/office/drawing/2014/main" id="{0A55A075-64DE-40B4-9191-4AE06F9DC356}"/>
              </a:ext>
            </a:extLst>
          </p:cNvPr>
          <p:cNvSpPr>
            <a:spLocks noGrp="1"/>
          </p:cNvSpPr>
          <p:nvPr>
            <p:ph type="sldNum" sz="quarter" idx="4"/>
          </p:nvPr>
        </p:nvSpPr>
        <p:spPr>
          <a:xfrm>
            <a:off x="16965427" y="9063830"/>
            <a:ext cx="1478902" cy="540055"/>
          </a:xfrm>
          <a:prstGeom prst="rect">
            <a:avLst/>
          </a:prstGeom>
        </p:spPr>
        <p:txBody>
          <a:bodyPr vert="horz" lIns="91440" tIns="45720" rIns="91440" bIns="45720" rtlCol="0" anchor="b"/>
          <a:lstStyle>
            <a:lvl1pPr algn="r">
              <a:defRPr sz="6000" b="1">
                <a:solidFill>
                  <a:schemeClr val="accent1"/>
                </a:solidFill>
                <a:latin typeface="Arial Black" panose="020B0A04020102020204" pitchFamily="34" charset="0"/>
                <a:cs typeface="Calibri" panose="020F0502020204030204" pitchFamily="34" charset="0"/>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148625334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fade thruBlk="1"/>
  </p:transition>
  <p:hf hdr="0" ftr="0" dt="0"/>
  <p:txStyles>
    <p:titleStyle>
      <a:lvl1pPr algn="just" defTabSz="1371600" rtl="0" eaLnBrk="1" latinLnBrk="0" hangingPunct="1">
        <a:lnSpc>
          <a:spcPct val="90000"/>
        </a:lnSpc>
        <a:spcBef>
          <a:spcPct val="0"/>
        </a:spcBef>
        <a:buNone/>
        <a:defRPr lang="en-US" sz="5400" b="1" kern="1200" dirty="0">
          <a:solidFill>
            <a:schemeClr val="accent2"/>
          </a:solidFill>
          <a:latin typeface="Arial Rounded MT Bold" panose="020F0704030504030204" pitchFamily="34" charset="0"/>
          <a:ea typeface="+mj-ea"/>
          <a:cs typeface="Arial" panose="020B0604020202020204" pitchFamily="34" charset="0"/>
        </a:defRPr>
      </a:lvl1pPr>
    </p:titleStyle>
    <p:bodyStyle>
      <a:lvl1pPr marL="342900" indent="-342900" algn="just"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Calibri" panose="020F0502020204030204" pitchFamily="34" charset="0"/>
          <a:ea typeface="+mn-ea"/>
          <a:cs typeface="Calibri" panose="020F0502020204030204" pitchFamily="34" charset="0"/>
        </a:defRPr>
      </a:lvl1pPr>
      <a:lvl2pPr marL="1028700" indent="-342900" algn="just" defTabSz="1371600" rtl="0" eaLnBrk="1" latinLnBrk="0" hangingPunct="1">
        <a:lnSpc>
          <a:spcPct val="90000"/>
        </a:lnSpc>
        <a:spcBef>
          <a:spcPts val="750"/>
        </a:spcBef>
        <a:buFont typeface="Wingdings" panose="05000000000000000000" pitchFamily="2" charset="2"/>
        <a:buChar char="§"/>
        <a:defRPr sz="3000" kern="1200">
          <a:solidFill>
            <a:schemeClr val="tx1"/>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700" kern="1200">
          <a:solidFill>
            <a:srgbClr val="447EDA"/>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rgbClr val="447EDA"/>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rgbClr val="447EDA"/>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ai.thestempedia.com/wp-content/uploads/2022/02/Boy-and-Girl.jpg"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CA31398-9C1D-1C79-B984-A9D92EBC63D2}"/>
              </a:ext>
            </a:extLst>
          </p:cNvPr>
          <p:cNvSpPr>
            <a:spLocks noGrp="1"/>
          </p:cNvSpPr>
          <p:nvPr>
            <p:ph type="subTitle" idx="1"/>
          </p:nvPr>
        </p:nvSpPr>
        <p:spPr/>
        <p:txBody>
          <a:bodyPr/>
          <a:lstStyle/>
          <a:p>
            <a:r>
              <a:rPr lang="en-IN" dirty="0"/>
              <a:t>Session 14</a:t>
            </a:r>
          </a:p>
        </p:txBody>
      </p:sp>
      <p:sp>
        <p:nvSpPr>
          <p:cNvPr id="3" name="Title 2">
            <a:extLst>
              <a:ext uri="{FF2B5EF4-FFF2-40B4-BE49-F238E27FC236}">
                <a16:creationId xmlns:a16="http://schemas.microsoft.com/office/drawing/2014/main" id="{F9640693-65BC-0AB7-C06E-7A2C2AAC9B54}"/>
              </a:ext>
            </a:extLst>
          </p:cNvPr>
          <p:cNvSpPr>
            <a:spLocks noGrp="1"/>
          </p:cNvSpPr>
          <p:nvPr>
            <p:ph type="ctrTitle"/>
          </p:nvPr>
        </p:nvSpPr>
        <p:spPr/>
        <p:txBody>
          <a:bodyPr/>
          <a:lstStyle/>
          <a:p>
            <a:r>
              <a:rPr lang="en-IN" dirty="0"/>
              <a:t>Face Detection</a:t>
            </a:r>
          </a:p>
        </p:txBody>
      </p:sp>
      <p:sp>
        <p:nvSpPr>
          <p:cNvPr id="4" name="Slide Number Placeholder 3">
            <a:extLst>
              <a:ext uri="{FF2B5EF4-FFF2-40B4-BE49-F238E27FC236}">
                <a16:creationId xmlns:a16="http://schemas.microsoft.com/office/drawing/2014/main" id="{691C51B0-F102-5B29-D27A-A7D5F1BB2033}"/>
              </a:ext>
            </a:extLst>
          </p:cNvPr>
          <p:cNvSpPr>
            <a:spLocks noGrp="1"/>
          </p:cNvSpPr>
          <p:nvPr>
            <p:ph type="sldNum" sz="quarter" idx="4"/>
          </p:nvPr>
        </p:nvSpPr>
        <p:spPr/>
        <p:txBody>
          <a:bodyPr/>
          <a:lstStyle/>
          <a:p>
            <a:fld id="{00000000-1234-1234-1234-123412341234}" type="slidenum">
              <a:rPr lang="en" smtClean="0"/>
              <a:pPr/>
              <a:t>1</a:t>
            </a:fld>
            <a:endParaRPr lang="en" dirty="0"/>
          </a:p>
        </p:txBody>
      </p:sp>
    </p:spTree>
    <p:extLst>
      <p:ext uri="{BB962C8B-B14F-4D97-AF65-F5344CB8AC3E}">
        <p14:creationId xmlns:p14="http://schemas.microsoft.com/office/powerpoint/2010/main" val="407608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606BAA-8471-08AB-B943-9B16AA90038A}"/>
              </a:ext>
            </a:extLst>
          </p:cNvPr>
          <p:cNvSpPr>
            <a:spLocks noGrp="1"/>
          </p:cNvSpPr>
          <p:nvPr>
            <p:ph type="subTitle" idx="1"/>
          </p:nvPr>
        </p:nvSpPr>
        <p:spPr/>
        <p:txBody>
          <a:bodyPr/>
          <a:lstStyle/>
          <a:p>
            <a:endParaRPr lang="en-IN"/>
          </a:p>
        </p:txBody>
      </p:sp>
      <p:sp>
        <p:nvSpPr>
          <p:cNvPr id="3" name="Title 2">
            <a:extLst>
              <a:ext uri="{FF2B5EF4-FFF2-40B4-BE49-F238E27FC236}">
                <a16:creationId xmlns:a16="http://schemas.microsoft.com/office/drawing/2014/main" id="{31A62E8B-6485-9056-A21F-055D47D60BC9}"/>
              </a:ext>
            </a:extLst>
          </p:cNvPr>
          <p:cNvSpPr>
            <a:spLocks noGrp="1"/>
          </p:cNvSpPr>
          <p:nvPr>
            <p:ph type="ctrTitle"/>
          </p:nvPr>
        </p:nvSpPr>
        <p:spPr/>
        <p:txBody>
          <a:bodyPr/>
          <a:lstStyle/>
          <a:p>
            <a:r>
              <a:rPr lang="en-IN" dirty="0"/>
              <a:t>Face Detection Functions in Python using PictoBlox</a:t>
            </a:r>
          </a:p>
        </p:txBody>
      </p:sp>
      <p:sp>
        <p:nvSpPr>
          <p:cNvPr id="4" name="Slide Number Placeholder 3">
            <a:extLst>
              <a:ext uri="{FF2B5EF4-FFF2-40B4-BE49-F238E27FC236}">
                <a16:creationId xmlns:a16="http://schemas.microsoft.com/office/drawing/2014/main" id="{5AF2F45C-1B9C-7CF6-9402-1E713A91233F}"/>
              </a:ext>
            </a:extLst>
          </p:cNvPr>
          <p:cNvSpPr>
            <a:spLocks noGrp="1"/>
          </p:cNvSpPr>
          <p:nvPr>
            <p:ph type="sldNum" sz="quarter" idx="4"/>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265599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88AA78-EE74-BF7D-2BCA-4FDDE96EB108}"/>
              </a:ext>
            </a:extLst>
          </p:cNvPr>
          <p:cNvSpPr>
            <a:spLocks noGrp="1"/>
          </p:cNvSpPr>
          <p:nvPr>
            <p:ph idx="1"/>
          </p:nvPr>
        </p:nvSpPr>
        <p:spPr>
          <a:xfrm>
            <a:off x="952500" y="1458687"/>
            <a:ext cx="15492845" cy="7844970"/>
          </a:xfrm>
        </p:spPr>
        <p:txBody>
          <a:bodyPr/>
          <a:lstStyle/>
          <a:p>
            <a:r>
              <a:rPr lang="en-US" dirty="0"/>
              <a:t>In order to use the </a:t>
            </a:r>
            <a:r>
              <a:rPr lang="en-US" b="1" dirty="0"/>
              <a:t>Face Detection </a:t>
            </a:r>
            <a:r>
              <a:rPr lang="en-US" dirty="0"/>
              <a:t>functions for python in PictoBlox, we must first build the face detection object. For this follow the steps:</a:t>
            </a:r>
          </a:p>
          <a:p>
            <a:endParaRPr lang="en-US" dirty="0"/>
          </a:p>
          <a:p>
            <a:pPr marL="742950" indent="-742950">
              <a:buFont typeface="+mj-lt"/>
              <a:buAutoNum type="arabicParenR"/>
            </a:pPr>
            <a:r>
              <a:rPr lang="en-US" dirty="0"/>
              <a:t>First, create a new project in </a:t>
            </a:r>
            <a:r>
              <a:rPr lang="en-US" b="1" dirty="0"/>
              <a:t>PictoBlox</a:t>
            </a:r>
            <a:r>
              <a:rPr lang="en-US" dirty="0"/>
              <a:t> and select </a:t>
            </a:r>
            <a:r>
              <a:rPr lang="en-US" b="1" dirty="0"/>
              <a:t>Python Coding </a:t>
            </a:r>
            <a:r>
              <a:rPr lang="en-US" dirty="0"/>
              <a:t>as your coding environment.</a:t>
            </a:r>
          </a:p>
          <a:p>
            <a:pPr marL="742950" indent="-742950">
              <a:buFont typeface="+mj-lt"/>
              <a:buAutoNum type="arabicParenR"/>
            </a:pPr>
            <a:r>
              <a:rPr lang="en-US" dirty="0"/>
              <a:t>Now write the below code in the scripting area. This code, builds a face detection object and store it in the variable ‘</a:t>
            </a:r>
            <a:r>
              <a:rPr lang="en-US" b="1" dirty="0" err="1"/>
              <a:t>fd</a:t>
            </a:r>
            <a:r>
              <a:rPr lang="en-US" dirty="0"/>
              <a:t>‘.</a:t>
            </a:r>
          </a:p>
          <a:p>
            <a:pPr marL="742950" indent="-742950">
              <a:buFont typeface="+mj-lt"/>
              <a:buAutoNum type="arabicParenR"/>
            </a:pPr>
            <a:endParaRPr lang="en-US" dirty="0"/>
          </a:p>
          <a:p>
            <a:pPr marL="742950" indent="-742950">
              <a:buFont typeface="+mj-lt"/>
              <a:buAutoNum type="arabicParenR"/>
            </a:pPr>
            <a:endParaRPr lang="en-US" dirty="0"/>
          </a:p>
          <a:p>
            <a:pPr marL="742950" indent="-742950">
              <a:buFont typeface="+mj-lt"/>
              <a:buAutoNum type="arabicParenR"/>
            </a:pPr>
            <a:endParaRPr lang="en-US" dirty="0"/>
          </a:p>
          <a:p>
            <a:pPr marL="742950" indent="-742950">
              <a:buFont typeface="+mj-lt"/>
              <a:buAutoNum type="arabicParenR"/>
            </a:pPr>
            <a:r>
              <a:rPr lang="en-US" dirty="0"/>
              <a:t>Now, we will use the variable ‘</a:t>
            </a:r>
            <a:r>
              <a:rPr lang="en-US" b="1" dirty="0" err="1"/>
              <a:t>fd</a:t>
            </a:r>
            <a:r>
              <a:rPr lang="en-US" dirty="0"/>
              <a:t>‘ that contains the face detection object to build the </a:t>
            </a:r>
            <a:r>
              <a:rPr lang="en-US" b="1" dirty="0"/>
              <a:t>Face Detection </a:t>
            </a:r>
            <a:r>
              <a:rPr lang="en-US" dirty="0"/>
              <a:t>functions.</a:t>
            </a:r>
            <a:endParaRPr lang="en-IN" dirty="0"/>
          </a:p>
        </p:txBody>
      </p:sp>
      <p:sp>
        <p:nvSpPr>
          <p:cNvPr id="3" name="Title 2">
            <a:extLst>
              <a:ext uri="{FF2B5EF4-FFF2-40B4-BE49-F238E27FC236}">
                <a16:creationId xmlns:a16="http://schemas.microsoft.com/office/drawing/2014/main" id="{F0078A19-DF0A-BDA4-B059-09B439256A2F}"/>
              </a:ext>
            </a:extLst>
          </p:cNvPr>
          <p:cNvSpPr>
            <a:spLocks noGrp="1"/>
          </p:cNvSpPr>
          <p:nvPr>
            <p:ph type="title"/>
          </p:nvPr>
        </p:nvSpPr>
        <p:spPr/>
        <p:txBody>
          <a:bodyPr/>
          <a:lstStyle/>
          <a:p>
            <a:r>
              <a:rPr lang="en-US" dirty="0"/>
              <a:t>Python Functions for Face Detection</a:t>
            </a:r>
            <a:endParaRPr lang="en-IN" dirty="0"/>
          </a:p>
        </p:txBody>
      </p:sp>
      <p:sp>
        <p:nvSpPr>
          <p:cNvPr id="4" name="Slide Number Placeholder 3">
            <a:extLst>
              <a:ext uri="{FF2B5EF4-FFF2-40B4-BE49-F238E27FC236}">
                <a16:creationId xmlns:a16="http://schemas.microsoft.com/office/drawing/2014/main" id="{A6CED9AA-88CA-3543-F0F1-184774DD12FF}"/>
              </a:ext>
            </a:extLst>
          </p:cNvPr>
          <p:cNvSpPr>
            <a:spLocks noGrp="1"/>
          </p:cNvSpPr>
          <p:nvPr>
            <p:ph type="sldNum" sz="quarter" idx="4"/>
          </p:nvPr>
        </p:nvSpPr>
        <p:spPr/>
        <p:txBody>
          <a:bodyPr/>
          <a:lstStyle/>
          <a:p>
            <a:fld id="{00000000-1234-1234-1234-123412341234}" type="slidenum">
              <a:rPr lang="en" smtClean="0"/>
              <a:pPr/>
              <a:t>11</a:t>
            </a:fld>
            <a:endParaRPr lang="en" dirty="0"/>
          </a:p>
        </p:txBody>
      </p:sp>
      <p:sp>
        <p:nvSpPr>
          <p:cNvPr id="8" name="TextBox 7">
            <a:extLst>
              <a:ext uri="{FF2B5EF4-FFF2-40B4-BE49-F238E27FC236}">
                <a16:creationId xmlns:a16="http://schemas.microsoft.com/office/drawing/2014/main" id="{0A28A117-7318-7E16-2EB8-6C12717A4559}"/>
              </a:ext>
            </a:extLst>
          </p:cNvPr>
          <p:cNvSpPr txBox="1"/>
          <p:nvPr/>
        </p:nvSpPr>
        <p:spPr>
          <a:xfrm>
            <a:off x="2773205" y="5633462"/>
            <a:ext cx="8280920" cy="1972848"/>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endParaRPr lang="en-IN" b="0" i="0" dirty="0">
              <a:solidFill>
                <a:srgbClr val="000000"/>
              </a:solidFill>
              <a:effectLst/>
              <a:latin typeface="Consolas" panose="020B0609020204030204" pitchFamily="49" charset="0"/>
            </a:endParaRP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b="0" i="0" dirty="0">
                <a:solidFill>
                  <a:srgbClr val="000000"/>
                </a:solidFill>
                <a:effectLst/>
                <a:latin typeface="Consolas" panose="020B0609020204030204" pitchFamily="49" charset="0"/>
              </a:rPr>
              <a:t> </a:t>
            </a:r>
            <a:r>
              <a:rPr lang="en-IN" b="0" i="0" dirty="0">
                <a:solidFill>
                  <a:srgbClr val="9A6E3A"/>
                </a:solidFill>
                <a:effectLst/>
                <a:latin typeface="Consolas" panose="020B0609020204030204" pitchFamily="49" charset="0"/>
              </a:rPr>
              <a:t>=</a:t>
            </a:r>
            <a:r>
              <a:rPr lang="en-IN" b="0" i="0" dirty="0">
                <a:solidFill>
                  <a:srgbClr val="000000"/>
                </a:solidFill>
                <a:effectLst/>
                <a:latin typeface="Consolas" panose="020B0609020204030204" pitchFamily="49" charset="0"/>
              </a:rPr>
              <a:t> </a:t>
            </a:r>
            <a:r>
              <a:rPr lang="en-IN" b="0" i="0" dirty="0" err="1">
                <a:solidFill>
                  <a:srgbClr val="000000"/>
                </a:solidFill>
                <a:effectLst/>
                <a:latin typeface="Consolas" panose="020B0609020204030204" pitchFamily="49" charset="0"/>
              </a:rPr>
              <a:t>FaceDetection</a:t>
            </a:r>
            <a:r>
              <a:rPr lang="en-IN" dirty="0">
                <a:solidFill>
                  <a:srgbClr val="999999"/>
                </a:solidFill>
                <a:latin typeface="Consolas" panose="020B0609020204030204" pitchFamily="49" charset="0"/>
              </a:rPr>
              <a:t>()</a:t>
            </a: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4D5C6D"/>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28733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1DE8FE-C877-9A6A-5D6A-A65913524D36}"/>
              </a:ext>
            </a:extLst>
          </p:cNvPr>
          <p:cNvSpPr>
            <a:spLocks noGrp="1"/>
          </p:cNvSpPr>
          <p:nvPr>
            <p:ph idx="1"/>
          </p:nvPr>
        </p:nvSpPr>
        <p:spPr>
          <a:xfrm>
            <a:off x="952500" y="1458687"/>
            <a:ext cx="14824529" cy="8310466"/>
          </a:xfrm>
        </p:spPr>
        <p:txBody>
          <a:bodyPr/>
          <a:lstStyle/>
          <a:p>
            <a:pPr marL="571500" indent="-571500">
              <a:buFont typeface="Arial" panose="020B0604020202020204" pitchFamily="34" charset="0"/>
              <a:buChar char="•"/>
            </a:pPr>
            <a:r>
              <a:rPr lang="en-US" dirty="0"/>
              <a:t>To execute face detection, we can use two different functions, one </a:t>
            </a:r>
            <a:r>
              <a:rPr lang="en-US" b="1" dirty="0"/>
              <a:t>to detect face from the camera</a:t>
            </a:r>
            <a:r>
              <a:rPr lang="en-US" dirty="0"/>
              <a:t> and another </a:t>
            </a:r>
            <a:r>
              <a:rPr lang="en-US" b="1" dirty="0"/>
              <a:t>to detect face from the stage</a:t>
            </a:r>
            <a:r>
              <a:rPr lang="en-US" dirty="0"/>
              <a:t>.</a:t>
            </a:r>
          </a:p>
          <a:p>
            <a:endParaRPr lang="en-US" dirty="0"/>
          </a:p>
          <a:p>
            <a:pPr marL="742950" indent="-742950">
              <a:buFont typeface="+mj-lt"/>
              <a:buAutoNum type="arabicParenR"/>
            </a:pPr>
            <a:r>
              <a:rPr lang="en-US" dirty="0"/>
              <a:t>To detect face from the camera, use:</a:t>
            </a:r>
          </a:p>
          <a:p>
            <a:pPr marL="742950" indent="-742950">
              <a:buFont typeface="+mj-lt"/>
              <a:buAutoNum type="arabicParenR"/>
            </a:pPr>
            <a:endParaRPr lang="en-US" dirty="0"/>
          </a:p>
          <a:p>
            <a:pPr marL="742950" indent="-742950">
              <a:buFont typeface="+mj-lt"/>
              <a:buAutoNum type="arabicParenR"/>
            </a:pPr>
            <a:r>
              <a:rPr lang="en-US" dirty="0"/>
              <a:t>To detect face from the stage, use:</a:t>
            </a:r>
          </a:p>
          <a:p>
            <a:pPr marL="742950" indent="-742950">
              <a:buFont typeface="+mj-lt"/>
              <a:buAutoNum type="arabicParenR"/>
            </a:pPr>
            <a:endParaRPr lang="en-US" dirty="0"/>
          </a:p>
          <a:p>
            <a:pPr marL="571500" indent="-571500">
              <a:buFont typeface="Arial" panose="020B0604020202020204" pitchFamily="34" charset="0"/>
              <a:buChar char="•"/>
            </a:pPr>
            <a:r>
              <a:rPr lang="en-US" dirty="0"/>
              <a:t>The above two functions analyses the image (from camera or stage) and saves the face information locally. This face information can then be accessed using other python functions.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You have to run these  functions every time you want to analyze a new image from the camera or stage.</a:t>
            </a:r>
            <a:endParaRPr lang="en-IN" dirty="0"/>
          </a:p>
        </p:txBody>
      </p:sp>
      <p:sp>
        <p:nvSpPr>
          <p:cNvPr id="3" name="Title 2">
            <a:extLst>
              <a:ext uri="{FF2B5EF4-FFF2-40B4-BE49-F238E27FC236}">
                <a16:creationId xmlns:a16="http://schemas.microsoft.com/office/drawing/2014/main" id="{12C15104-B735-A621-6ACC-DFC5743C12C1}"/>
              </a:ext>
            </a:extLst>
          </p:cNvPr>
          <p:cNvSpPr>
            <a:spLocks noGrp="1"/>
          </p:cNvSpPr>
          <p:nvPr>
            <p:ph type="title"/>
          </p:nvPr>
        </p:nvSpPr>
        <p:spPr/>
        <p:txBody>
          <a:bodyPr/>
          <a:lstStyle/>
          <a:p>
            <a:r>
              <a:rPr lang="en-IN" dirty="0"/>
              <a:t>Facial Detection Function</a:t>
            </a:r>
          </a:p>
        </p:txBody>
      </p:sp>
      <p:sp>
        <p:nvSpPr>
          <p:cNvPr id="4" name="Slide Number Placeholder 3">
            <a:extLst>
              <a:ext uri="{FF2B5EF4-FFF2-40B4-BE49-F238E27FC236}">
                <a16:creationId xmlns:a16="http://schemas.microsoft.com/office/drawing/2014/main" id="{BCA3497B-CD04-5D25-4A1F-30C1F186C6FA}"/>
              </a:ext>
            </a:extLst>
          </p:cNvPr>
          <p:cNvSpPr>
            <a:spLocks noGrp="1"/>
          </p:cNvSpPr>
          <p:nvPr>
            <p:ph type="sldNum" sz="quarter" idx="4"/>
          </p:nvPr>
        </p:nvSpPr>
        <p:spPr/>
        <p:txBody>
          <a:bodyPr/>
          <a:lstStyle/>
          <a:p>
            <a:fld id="{00000000-1234-1234-1234-123412341234}" type="slidenum">
              <a:rPr lang="en" smtClean="0"/>
              <a:pPr/>
              <a:t>12</a:t>
            </a:fld>
            <a:endParaRPr lang="en" dirty="0"/>
          </a:p>
        </p:txBody>
      </p:sp>
      <p:sp>
        <p:nvSpPr>
          <p:cNvPr id="5" name="TextBox 4">
            <a:extLst>
              <a:ext uri="{FF2B5EF4-FFF2-40B4-BE49-F238E27FC236}">
                <a16:creationId xmlns:a16="http://schemas.microsoft.com/office/drawing/2014/main" id="{35875307-3811-38D4-E9FF-5ABFEBB74FBC}"/>
              </a:ext>
            </a:extLst>
          </p:cNvPr>
          <p:cNvSpPr txBox="1"/>
          <p:nvPr/>
        </p:nvSpPr>
        <p:spPr>
          <a:xfrm>
            <a:off x="9054580" y="3340205"/>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.analysecamera</a:t>
            </a:r>
            <a:r>
              <a:rPr lang="en-IN" dirty="0">
                <a:solidFill>
                  <a:srgbClr val="999999"/>
                </a:solidFill>
                <a:latin typeface="Consolas" panose="020B0609020204030204" pitchFamily="49" charset="0"/>
              </a:rPr>
              <a:t>()</a:t>
            </a:r>
          </a:p>
        </p:txBody>
      </p:sp>
      <p:sp>
        <p:nvSpPr>
          <p:cNvPr id="6" name="TextBox 5">
            <a:extLst>
              <a:ext uri="{FF2B5EF4-FFF2-40B4-BE49-F238E27FC236}">
                <a16:creationId xmlns:a16="http://schemas.microsoft.com/office/drawing/2014/main" id="{3926342B-C0A6-58F7-A245-BA5A3A658A65}"/>
              </a:ext>
            </a:extLst>
          </p:cNvPr>
          <p:cNvSpPr txBox="1"/>
          <p:nvPr/>
        </p:nvSpPr>
        <p:spPr>
          <a:xfrm>
            <a:off x="9054580" y="4697290"/>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.analysestage</a:t>
            </a:r>
            <a:r>
              <a:rPr lang="en-IN" dirty="0">
                <a:solidFill>
                  <a:srgbClr val="999999"/>
                </a:solidFill>
                <a:latin typeface="Consolas" panose="020B0609020204030204" pitchFamily="49" charset="0"/>
              </a:rPr>
              <a:t>()</a:t>
            </a:r>
          </a:p>
        </p:txBody>
      </p:sp>
    </p:spTree>
    <p:extLst>
      <p:ext uri="{BB962C8B-B14F-4D97-AF65-F5344CB8AC3E}">
        <p14:creationId xmlns:p14="http://schemas.microsoft.com/office/powerpoint/2010/main" val="86557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2D4A35-CDE2-2FCC-1A0E-A2B7CA99E15D}"/>
              </a:ext>
            </a:extLst>
          </p:cNvPr>
          <p:cNvSpPr>
            <a:spLocks noGrp="1"/>
          </p:cNvSpPr>
          <p:nvPr>
            <p:ph idx="1"/>
          </p:nvPr>
        </p:nvSpPr>
        <p:spPr>
          <a:xfrm>
            <a:off x="952500" y="2002971"/>
            <a:ext cx="15492845" cy="7766182"/>
          </a:xfrm>
        </p:spPr>
        <p:txBody>
          <a:bodyPr/>
          <a:lstStyle/>
          <a:p>
            <a:pPr marL="571500" indent="-571500">
              <a:buFont typeface="Arial" panose="020B0604020202020204" pitchFamily="34" charset="0"/>
              <a:buChar char="•"/>
            </a:pPr>
            <a:r>
              <a:rPr lang="en-US" dirty="0"/>
              <a:t>You can control the camera feed on the stage using the following function:</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This function has two parameters, which you can change as follows:</a:t>
            </a:r>
          </a:p>
          <a:p>
            <a:pPr marL="742950" indent="-742950">
              <a:buFont typeface="+mj-lt"/>
              <a:buAutoNum type="arabicParenR"/>
            </a:pPr>
            <a:r>
              <a:rPr lang="en-US" b="1" dirty="0"/>
              <a:t>Camera State</a:t>
            </a:r>
            <a:r>
              <a:rPr lang="en-US" dirty="0"/>
              <a:t>:</a:t>
            </a:r>
          </a:p>
          <a:p>
            <a:pPr marL="1771650" lvl="1" indent="-742950">
              <a:buFont typeface="+mj-lt"/>
              <a:buAutoNum type="romanLcPeriod"/>
            </a:pPr>
            <a:r>
              <a:rPr lang="en-US" sz="3600" b="1" dirty="0">
                <a:latin typeface="Calibri" panose="020F0502020204030204" pitchFamily="34" charset="0"/>
              </a:rPr>
              <a:t>off</a:t>
            </a:r>
            <a:r>
              <a:rPr lang="en-US" sz="3600" dirty="0">
                <a:latin typeface="Calibri" panose="020F0502020204030204" pitchFamily="34" charset="0"/>
              </a:rPr>
              <a:t> - The video feed on the stage will stop.</a:t>
            </a:r>
          </a:p>
          <a:p>
            <a:pPr marL="1771650" lvl="1" indent="-742950">
              <a:buFont typeface="+mj-lt"/>
              <a:buAutoNum type="romanLcPeriod"/>
            </a:pPr>
            <a:r>
              <a:rPr lang="en-US" sz="3600" b="1" dirty="0">
                <a:latin typeface="Calibri" panose="020F0502020204030204" pitchFamily="34" charset="0"/>
              </a:rPr>
              <a:t>on</a:t>
            </a:r>
            <a:r>
              <a:rPr lang="en-US" sz="3600" dirty="0">
                <a:latin typeface="Calibri" panose="020F0502020204030204" pitchFamily="34" charset="0"/>
              </a:rPr>
              <a:t> – The video feed on the stage will start.</a:t>
            </a:r>
          </a:p>
          <a:p>
            <a:pPr marL="1771650" lvl="1" indent="-742950">
              <a:buFont typeface="+mj-lt"/>
              <a:buAutoNum type="romanLcPeriod"/>
            </a:pPr>
            <a:r>
              <a:rPr lang="en-US" sz="3600" b="1" dirty="0">
                <a:latin typeface="Calibri" panose="020F0502020204030204" pitchFamily="34" charset="0"/>
              </a:rPr>
              <a:t>on flipped</a:t>
            </a:r>
            <a:r>
              <a:rPr lang="en-US" sz="3600" dirty="0">
                <a:latin typeface="Calibri" panose="020F0502020204030204" pitchFamily="34" charset="0"/>
              </a:rPr>
              <a:t> - The video feed on the stage will start with the video mirrored. So, your right hand will be shown as left hand and vice versa.</a:t>
            </a:r>
            <a:endParaRPr lang="en-IN" sz="3600" dirty="0">
              <a:latin typeface="Calibri" panose="020F0502020204030204" pitchFamily="34" charset="0"/>
            </a:endParaRPr>
          </a:p>
        </p:txBody>
      </p:sp>
      <p:sp>
        <p:nvSpPr>
          <p:cNvPr id="3" name="Title 2">
            <a:extLst>
              <a:ext uri="{FF2B5EF4-FFF2-40B4-BE49-F238E27FC236}">
                <a16:creationId xmlns:a16="http://schemas.microsoft.com/office/drawing/2014/main" id="{44B0BA5F-B916-4375-833B-CC82B44FA4A9}"/>
              </a:ext>
            </a:extLst>
          </p:cNvPr>
          <p:cNvSpPr>
            <a:spLocks noGrp="1"/>
          </p:cNvSpPr>
          <p:nvPr>
            <p:ph type="title"/>
          </p:nvPr>
        </p:nvSpPr>
        <p:spPr/>
        <p:txBody>
          <a:bodyPr/>
          <a:lstStyle/>
          <a:p>
            <a:r>
              <a:rPr lang="en-IN" dirty="0"/>
              <a:t>Controlling Camera Feed</a:t>
            </a:r>
          </a:p>
        </p:txBody>
      </p:sp>
      <p:sp>
        <p:nvSpPr>
          <p:cNvPr id="4" name="Slide Number Placeholder 3">
            <a:extLst>
              <a:ext uri="{FF2B5EF4-FFF2-40B4-BE49-F238E27FC236}">
                <a16:creationId xmlns:a16="http://schemas.microsoft.com/office/drawing/2014/main" id="{B2AC48DC-1404-5E5C-8375-4BB5C79CEA52}"/>
              </a:ext>
            </a:extLst>
          </p:cNvPr>
          <p:cNvSpPr>
            <a:spLocks noGrp="1"/>
          </p:cNvSpPr>
          <p:nvPr>
            <p:ph type="sldNum" sz="quarter" idx="4"/>
          </p:nvPr>
        </p:nvSpPr>
        <p:spPr/>
        <p:txBody>
          <a:bodyPr/>
          <a:lstStyle/>
          <a:p>
            <a:fld id="{00000000-1234-1234-1234-123412341234}" type="slidenum">
              <a:rPr lang="en" smtClean="0"/>
              <a:pPr/>
              <a:t>13</a:t>
            </a:fld>
            <a:endParaRPr lang="en" dirty="0"/>
          </a:p>
        </p:txBody>
      </p:sp>
      <p:sp>
        <p:nvSpPr>
          <p:cNvPr id="6" name="TextBox 5">
            <a:extLst>
              <a:ext uri="{FF2B5EF4-FFF2-40B4-BE49-F238E27FC236}">
                <a16:creationId xmlns:a16="http://schemas.microsoft.com/office/drawing/2014/main" id="{F483FC64-3316-9527-3D28-BDA5A7D63B2C}"/>
              </a:ext>
            </a:extLst>
          </p:cNvPr>
          <p:cNvSpPr txBox="1"/>
          <p:nvPr/>
        </p:nvSpPr>
        <p:spPr>
          <a:xfrm>
            <a:off x="2726351" y="2948320"/>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.video</a:t>
            </a:r>
            <a:r>
              <a:rPr lang="en-IN" dirty="0">
                <a:solidFill>
                  <a:srgbClr val="999999"/>
                </a:solidFill>
                <a:latin typeface="Consolas" panose="020B0609020204030204" pitchFamily="49" charset="0"/>
              </a:rPr>
              <a:t>(</a:t>
            </a:r>
            <a:r>
              <a:rPr lang="en-IN" dirty="0">
                <a:solidFill>
                  <a:srgbClr val="000000"/>
                </a:solidFill>
                <a:latin typeface="Consolas" panose="020B0609020204030204" pitchFamily="49" charset="0"/>
              </a:rPr>
              <a:t>“on”, 0</a:t>
            </a:r>
            <a:r>
              <a:rPr lang="en-IN" dirty="0">
                <a:solidFill>
                  <a:srgbClr val="999999"/>
                </a:solidFill>
                <a:latin typeface="Consolas" panose="020B0609020204030204" pitchFamily="49" charset="0"/>
              </a:rPr>
              <a:t>)</a:t>
            </a:r>
          </a:p>
        </p:txBody>
      </p:sp>
    </p:spTree>
    <p:extLst>
      <p:ext uri="{BB962C8B-B14F-4D97-AF65-F5344CB8AC3E}">
        <p14:creationId xmlns:p14="http://schemas.microsoft.com/office/powerpoint/2010/main" val="191139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2D4A35-CDE2-2FCC-1A0E-A2B7CA99E15D}"/>
              </a:ext>
            </a:extLst>
          </p:cNvPr>
          <p:cNvSpPr>
            <a:spLocks noGrp="1"/>
          </p:cNvSpPr>
          <p:nvPr>
            <p:ph idx="1"/>
          </p:nvPr>
        </p:nvSpPr>
        <p:spPr>
          <a:xfrm>
            <a:off x="952500" y="3672113"/>
            <a:ext cx="15492845" cy="6097039"/>
          </a:xfrm>
        </p:spPr>
        <p:txBody>
          <a:bodyPr/>
          <a:lstStyle/>
          <a:p>
            <a:pPr marL="742950" indent="-742950">
              <a:buFont typeface="+mj-lt"/>
              <a:buAutoNum type="arabicParenR" startAt="2"/>
            </a:pPr>
            <a:r>
              <a:rPr lang="en-US" b="1" dirty="0"/>
              <a:t>Transparency</a:t>
            </a:r>
            <a:r>
              <a:rPr lang="en-US" dirty="0"/>
              <a:t>: This parameter makes the video translucent. You can give any value from 0 to 100.</a:t>
            </a:r>
          </a:p>
          <a:p>
            <a:pPr marL="1771650" lvl="1" indent="-742950">
              <a:buFont typeface="+mj-lt"/>
              <a:buAutoNum type="romanLcPeriod"/>
            </a:pPr>
            <a:r>
              <a:rPr lang="en-US" sz="3600" dirty="0">
                <a:latin typeface="Calibri" panose="020F0502020204030204" pitchFamily="34" charset="0"/>
              </a:rPr>
              <a:t>At value ‘0’, the camera feed will be shown as it is on the stage.</a:t>
            </a:r>
          </a:p>
          <a:p>
            <a:pPr marL="1771650" lvl="1" indent="-742950">
              <a:buFont typeface="+mj-lt"/>
              <a:buAutoNum type="romanLcPeriod"/>
            </a:pPr>
            <a:r>
              <a:rPr lang="en-US" sz="3600" dirty="0">
                <a:latin typeface="Calibri" panose="020F0502020204030204" pitchFamily="34" charset="0"/>
              </a:rPr>
              <a:t>At value ‘50’, the camera feed will be semi-transparent.</a:t>
            </a:r>
          </a:p>
          <a:p>
            <a:pPr marL="1771650" lvl="1" indent="-742950">
              <a:buFont typeface="+mj-lt"/>
              <a:buAutoNum type="romanLcPeriod"/>
            </a:pPr>
            <a:r>
              <a:rPr lang="en-US" sz="3600" dirty="0">
                <a:latin typeface="Calibri" panose="020F0502020204030204" pitchFamily="34" charset="0"/>
              </a:rPr>
              <a:t>At value ‘100’ the camera feed will fade out completely from the stage.</a:t>
            </a:r>
            <a:endParaRPr lang="en-IN" sz="3600" dirty="0">
              <a:latin typeface="Calibri" panose="020F0502020204030204" pitchFamily="34" charset="0"/>
            </a:endParaRPr>
          </a:p>
        </p:txBody>
      </p:sp>
      <p:sp>
        <p:nvSpPr>
          <p:cNvPr id="3" name="Title 2">
            <a:extLst>
              <a:ext uri="{FF2B5EF4-FFF2-40B4-BE49-F238E27FC236}">
                <a16:creationId xmlns:a16="http://schemas.microsoft.com/office/drawing/2014/main" id="{44B0BA5F-B916-4375-833B-CC82B44FA4A9}"/>
              </a:ext>
            </a:extLst>
          </p:cNvPr>
          <p:cNvSpPr>
            <a:spLocks noGrp="1"/>
          </p:cNvSpPr>
          <p:nvPr>
            <p:ph type="title"/>
          </p:nvPr>
        </p:nvSpPr>
        <p:spPr/>
        <p:txBody>
          <a:bodyPr/>
          <a:lstStyle/>
          <a:p>
            <a:r>
              <a:rPr lang="en-IN" dirty="0"/>
              <a:t>Controlling Camera Feed</a:t>
            </a:r>
          </a:p>
        </p:txBody>
      </p:sp>
      <p:sp>
        <p:nvSpPr>
          <p:cNvPr id="4" name="Slide Number Placeholder 3">
            <a:extLst>
              <a:ext uri="{FF2B5EF4-FFF2-40B4-BE49-F238E27FC236}">
                <a16:creationId xmlns:a16="http://schemas.microsoft.com/office/drawing/2014/main" id="{B2AC48DC-1404-5E5C-8375-4BB5C79CEA52}"/>
              </a:ext>
            </a:extLst>
          </p:cNvPr>
          <p:cNvSpPr>
            <a:spLocks noGrp="1"/>
          </p:cNvSpPr>
          <p:nvPr>
            <p:ph type="sldNum" sz="quarter" idx="4"/>
          </p:nvPr>
        </p:nvSpPr>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295003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D5D925-B0AA-50F1-1A1A-5FE243B03768}"/>
              </a:ext>
            </a:extLst>
          </p:cNvPr>
          <p:cNvSpPr>
            <a:spLocks noGrp="1"/>
          </p:cNvSpPr>
          <p:nvPr>
            <p:ph idx="1"/>
          </p:nvPr>
        </p:nvSpPr>
        <p:spPr>
          <a:xfrm>
            <a:off x="952500" y="2191657"/>
            <a:ext cx="9367157" cy="7577496"/>
          </a:xfrm>
        </p:spPr>
        <p:txBody>
          <a:bodyPr/>
          <a:lstStyle/>
          <a:p>
            <a:pPr marL="742950" indent="-742950">
              <a:buFont typeface="+mj-lt"/>
              <a:buAutoNum type="arabicParenR"/>
            </a:pPr>
            <a:r>
              <a:rPr lang="en-IN" dirty="0"/>
              <a:t>Download this image from the link: </a:t>
            </a:r>
            <a:r>
              <a:rPr lang="en-IN" b="0" i="0" u="none" strike="noStrike" dirty="0">
                <a:effectLst/>
                <a:latin typeface="-apple-system"/>
                <a:hlinkClick r:id="rId2"/>
              </a:rPr>
              <a:t>https://ai.thestempedia.com/wp-content/uploads/2022/02/Boy-and-Girl.jpg</a:t>
            </a:r>
            <a:endParaRPr lang="en-IN" b="0" i="0" u="none" strike="noStrike" dirty="0">
              <a:effectLst/>
              <a:latin typeface="-apple-system"/>
            </a:endParaRPr>
          </a:p>
          <a:p>
            <a:pPr marL="742950" indent="-742950">
              <a:buFont typeface="+mj-lt"/>
              <a:buAutoNum type="arabicParenR"/>
            </a:pPr>
            <a:endParaRPr lang="en-IN" b="0" i="0" u="none" strike="noStrike" dirty="0">
              <a:effectLst/>
              <a:latin typeface="-apple-system"/>
            </a:endParaRPr>
          </a:p>
          <a:p>
            <a:pPr marL="742950" indent="-742950">
              <a:buFont typeface="+mj-lt"/>
              <a:buAutoNum type="arabicParenR"/>
            </a:pPr>
            <a:r>
              <a:rPr lang="en-IN" dirty="0">
                <a:latin typeface="-apple-system"/>
              </a:rPr>
              <a:t>I</a:t>
            </a:r>
            <a:r>
              <a:rPr lang="en-US" dirty="0">
                <a:latin typeface="-apple-system"/>
              </a:rPr>
              <a:t>n PictoBlox, turn off the camera by running the function </a:t>
            </a:r>
            <a:r>
              <a:rPr lang="en-US" b="1" dirty="0" err="1">
                <a:latin typeface="-apple-system"/>
              </a:rPr>
              <a:t>fd.video</a:t>
            </a:r>
            <a:r>
              <a:rPr lang="en-US" b="1" dirty="0">
                <a:latin typeface="-apple-system"/>
              </a:rPr>
              <a:t>()</a:t>
            </a:r>
            <a:r>
              <a:rPr lang="en-US" dirty="0">
                <a:latin typeface="-apple-system"/>
              </a:rPr>
              <a:t>, and choosing the first parameter ‘</a:t>
            </a:r>
            <a:r>
              <a:rPr lang="en-US" b="1" dirty="0">
                <a:latin typeface="-apple-system"/>
              </a:rPr>
              <a:t>off</a:t>
            </a:r>
            <a:r>
              <a:rPr lang="en-US" dirty="0">
                <a:latin typeface="-apple-system"/>
              </a:rPr>
              <a:t>’ as shown.</a:t>
            </a:r>
          </a:p>
          <a:p>
            <a:pPr marL="742950" indent="-742950">
              <a:buFont typeface="+mj-lt"/>
              <a:buAutoNum type="arabicParenR"/>
            </a:pPr>
            <a:endParaRPr lang="en-US" dirty="0">
              <a:latin typeface="-apple-system"/>
            </a:endParaRPr>
          </a:p>
          <a:p>
            <a:pPr marL="742950" indent="-742950">
              <a:buFont typeface="+mj-lt"/>
              <a:buAutoNum type="arabicParenR"/>
            </a:pPr>
            <a:r>
              <a:rPr lang="en-US" dirty="0"/>
              <a:t>Next upload the downloaded image as backdrop, by clicking the Upload Backdrop button</a:t>
            </a:r>
            <a:r>
              <a:rPr lang="en-US" dirty="0">
                <a:latin typeface="-apple-system"/>
              </a:rPr>
              <a:t>.</a:t>
            </a:r>
          </a:p>
          <a:p>
            <a:pPr marL="742950" indent="-742950">
              <a:buFont typeface="+mj-lt"/>
              <a:buAutoNum type="arabicParenR"/>
            </a:pPr>
            <a:endParaRPr lang="en-US" dirty="0">
              <a:latin typeface="-apple-system"/>
            </a:endParaRPr>
          </a:p>
        </p:txBody>
      </p:sp>
      <p:sp>
        <p:nvSpPr>
          <p:cNvPr id="3" name="Title 2">
            <a:extLst>
              <a:ext uri="{FF2B5EF4-FFF2-40B4-BE49-F238E27FC236}">
                <a16:creationId xmlns:a16="http://schemas.microsoft.com/office/drawing/2014/main" id="{5C47A262-4B04-DF80-A022-105EBA315DEA}"/>
              </a:ext>
            </a:extLst>
          </p:cNvPr>
          <p:cNvSpPr>
            <a:spLocks noGrp="1"/>
          </p:cNvSpPr>
          <p:nvPr>
            <p:ph type="title"/>
          </p:nvPr>
        </p:nvSpPr>
        <p:spPr/>
        <p:txBody>
          <a:bodyPr/>
          <a:lstStyle/>
          <a:p>
            <a:r>
              <a:rPr lang="en-IN" dirty="0"/>
              <a:t>Example: </a:t>
            </a:r>
            <a:r>
              <a:rPr lang="en-IN" dirty="0" err="1"/>
              <a:t>Analyzing</a:t>
            </a:r>
            <a:r>
              <a:rPr lang="en-IN" dirty="0"/>
              <a:t> Image on the Stage</a:t>
            </a:r>
          </a:p>
        </p:txBody>
      </p:sp>
      <p:sp>
        <p:nvSpPr>
          <p:cNvPr id="4" name="Slide Number Placeholder 3">
            <a:extLst>
              <a:ext uri="{FF2B5EF4-FFF2-40B4-BE49-F238E27FC236}">
                <a16:creationId xmlns:a16="http://schemas.microsoft.com/office/drawing/2014/main" id="{C138FA21-0B6D-4D60-0649-D5A271A252AF}"/>
              </a:ext>
            </a:extLst>
          </p:cNvPr>
          <p:cNvSpPr>
            <a:spLocks noGrp="1"/>
          </p:cNvSpPr>
          <p:nvPr>
            <p:ph type="sldNum" sz="quarter" idx="4"/>
          </p:nvPr>
        </p:nvSpPr>
        <p:spPr/>
        <p:txBody>
          <a:bodyPr/>
          <a:lstStyle/>
          <a:p>
            <a:fld id="{00000000-1234-1234-1234-123412341234}" type="slidenum">
              <a:rPr lang="en" smtClean="0"/>
              <a:pPr/>
              <a:t>15</a:t>
            </a:fld>
            <a:endParaRPr lang="en" dirty="0"/>
          </a:p>
        </p:txBody>
      </p:sp>
      <p:pic>
        <p:nvPicPr>
          <p:cNvPr id="9218" name="Picture 2" descr="Boy and Girl">
            <a:extLst>
              <a:ext uri="{FF2B5EF4-FFF2-40B4-BE49-F238E27FC236}">
                <a16:creationId xmlns:a16="http://schemas.microsoft.com/office/drawing/2014/main" id="{4B7E14B5-BB03-EFE5-BA90-DCC63EAF4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543" y="2520999"/>
            <a:ext cx="6993335" cy="524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06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459683-FB1D-39ED-9EB9-DC52467747C6}"/>
              </a:ext>
            </a:extLst>
          </p:cNvPr>
          <p:cNvSpPr>
            <a:spLocks noGrp="1"/>
          </p:cNvSpPr>
          <p:nvPr>
            <p:ph idx="1"/>
          </p:nvPr>
        </p:nvSpPr>
        <p:spPr>
          <a:xfrm>
            <a:off x="952501" y="2467429"/>
            <a:ext cx="8801100" cy="7301724"/>
          </a:xfrm>
        </p:spPr>
        <p:txBody>
          <a:bodyPr/>
          <a:lstStyle/>
          <a:p>
            <a:pPr marL="742950" indent="-742950">
              <a:buFont typeface="+mj-lt"/>
              <a:buAutoNum type="arabicParenR" startAt="4"/>
            </a:pPr>
            <a:r>
              <a:rPr lang="en-US" dirty="0">
                <a:latin typeface="-apple-system"/>
              </a:rPr>
              <a:t>Select </a:t>
            </a:r>
            <a:r>
              <a:rPr lang="en-US" b="1" dirty="0">
                <a:latin typeface="-apple-system"/>
              </a:rPr>
              <a:t>Tobi</a:t>
            </a:r>
            <a:r>
              <a:rPr lang="en-US" dirty="0">
                <a:latin typeface="-apple-system"/>
              </a:rPr>
              <a:t> sprite and </a:t>
            </a:r>
            <a:r>
              <a:rPr lang="en-US" b="1" dirty="0">
                <a:latin typeface="-apple-system"/>
              </a:rPr>
              <a:t>hide</a:t>
            </a:r>
            <a:r>
              <a:rPr lang="en-US" dirty="0">
                <a:latin typeface="-apple-system"/>
              </a:rPr>
              <a:t> it.</a:t>
            </a:r>
            <a:endParaRPr lang="en-IN" dirty="0">
              <a:latin typeface="-apple-system"/>
            </a:endParaRPr>
          </a:p>
          <a:p>
            <a:pPr marL="742950" indent="-742950">
              <a:buFont typeface="+mj-lt"/>
              <a:buAutoNum type="arabicParenR" startAt="4"/>
            </a:pPr>
            <a:endParaRPr lang="en-IN" dirty="0">
              <a:latin typeface="-apple-system"/>
            </a:endParaRPr>
          </a:p>
          <a:p>
            <a:pPr marL="742950" indent="-742950">
              <a:buFont typeface="+mj-lt"/>
              <a:buAutoNum type="arabicParenR" startAt="4"/>
            </a:pPr>
            <a:r>
              <a:rPr lang="en-US" dirty="0"/>
              <a:t>Now, to </a:t>
            </a:r>
            <a:r>
              <a:rPr lang="en-US" dirty="0" err="1"/>
              <a:t>analyse</a:t>
            </a:r>
            <a:r>
              <a:rPr lang="en-US" dirty="0"/>
              <a:t> image from the stage area, we use the function </a:t>
            </a:r>
            <a:r>
              <a:rPr lang="en-US" b="1" dirty="0" err="1"/>
              <a:t>analysestage</a:t>
            </a:r>
            <a:r>
              <a:rPr lang="en-US" b="1" dirty="0"/>
              <a:t>().</a:t>
            </a:r>
          </a:p>
          <a:p>
            <a:pPr marL="742950" indent="-742950">
              <a:buFont typeface="+mj-lt"/>
              <a:buAutoNum type="arabicParenR" startAt="4"/>
            </a:pPr>
            <a:endParaRPr lang="en-US" dirty="0"/>
          </a:p>
          <a:p>
            <a:pPr marL="742950" indent="-742950">
              <a:buFont typeface="+mj-lt"/>
              <a:buAutoNum type="arabicParenR" startAt="4"/>
            </a:pPr>
            <a:endParaRPr lang="en-US" dirty="0"/>
          </a:p>
          <a:p>
            <a:pPr marL="742950" indent="-742950">
              <a:buFont typeface="+mj-lt"/>
              <a:buAutoNum type="arabicParenR" startAt="4"/>
            </a:pPr>
            <a:r>
              <a:rPr lang="en-US" dirty="0"/>
              <a:t>Now we will see what things we get when we analyze images in face detection.</a:t>
            </a:r>
            <a:endParaRPr lang="en-IN" dirty="0"/>
          </a:p>
        </p:txBody>
      </p:sp>
      <p:sp>
        <p:nvSpPr>
          <p:cNvPr id="3" name="Title 2">
            <a:extLst>
              <a:ext uri="{FF2B5EF4-FFF2-40B4-BE49-F238E27FC236}">
                <a16:creationId xmlns:a16="http://schemas.microsoft.com/office/drawing/2014/main" id="{825C2C0C-0318-9E19-2448-51DF8C782932}"/>
              </a:ext>
            </a:extLst>
          </p:cNvPr>
          <p:cNvSpPr>
            <a:spLocks noGrp="1"/>
          </p:cNvSpPr>
          <p:nvPr>
            <p:ph type="title"/>
          </p:nvPr>
        </p:nvSpPr>
        <p:spPr/>
        <p:txBody>
          <a:bodyPr/>
          <a:lstStyle/>
          <a:p>
            <a:r>
              <a:rPr lang="en-IN" dirty="0"/>
              <a:t>Example: </a:t>
            </a:r>
            <a:r>
              <a:rPr lang="en-IN" dirty="0" err="1"/>
              <a:t>Analyzing</a:t>
            </a:r>
            <a:r>
              <a:rPr lang="en-IN" dirty="0"/>
              <a:t> Image on the Stage</a:t>
            </a:r>
          </a:p>
        </p:txBody>
      </p:sp>
      <p:sp>
        <p:nvSpPr>
          <p:cNvPr id="4" name="Slide Number Placeholder 3">
            <a:extLst>
              <a:ext uri="{FF2B5EF4-FFF2-40B4-BE49-F238E27FC236}">
                <a16:creationId xmlns:a16="http://schemas.microsoft.com/office/drawing/2014/main" id="{125B80A8-D60C-DBD4-B142-8C18CE1CCF65}"/>
              </a:ext>
            </a:extLst>
          </p:cNvPr>
          <p:cNvSpPr>
            <a:spLocks noGrp="1"/>
          </p:cNvSpPr>
          <p:nvPr>
            <p:ph type="sldNum" sz="quarter" idx="4"/>
          </p:nvPr>
        </p:nvSpPr>
        <p:spPr/>
        <p:txBody>
          <a:bodyPr/>
          <a:lstStyle/>
          <a:p>
            <a:fld id="{00000000-1234-1234-1234-123412341234}" type="slidenum">
              <a:rPr lang="en" smtClean="0"/>
              <a:pPr/>
              <a:t>16</a:t>
            </a:fld>
            <a:endParaRPr lang="en" dirty="0"/>
          </a:p>
        </p:txBody>
      </p:sp>
      <p:sp>
        <p:nvSpPr>
          <p:cNvPr id="5" name="TextBox 4">
            <a:extLst>
              <a:ext uri="{FF2B5EF4-FFF2-40B4-BE49-F238E27FC236}">
                <a16:creationId xmlns:a16="http://schemas.microsoft.com/office/drawing/2014/main" id="{A36C6F2E-FC43-8BE5-1564-0F93F7B15353}"/>
              </a:ext>
            </a:extLst>
          </p:cNvPr>
          <p:cNvSpPr txBox="1"/>
          <p:nvPr/>
        </p:nvSpPr>
        <p:spPr>
          <a:xfrm>
            <a:off x="2057141" y="5143500"/>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.analysestage</a:t>
            </a:r>
            <a:r>
              <a:rPr lang="en-IN" dirty="0">
                <a:solidFill>
                  <a:srgbClr val="999999"/>
                </a:solidFill>
                <a:latin typeface="Consolas" panose="020B0609020204030204" pitchFamily="49" charset="0"/>
              </a:rPr>
              <a:t>()</a:t>
            </a:r>
          </a:p>
        </p:txBody>
      </p:sp>
      <p:pic>
        <p:nvPicPr>
          <p:cNvPr id="6" name="Picture 4">
            <a:extLst>
              <a:ext uri="{FF2B5EF4-FFF2-40B4-BE49-F238E27FC236}">
                <a16:creationId xmlns:a16="http://schemas.microsoft.com/office/drawing/2014/main" id="{3B5EA249-28AF-82AD-9FCA-098F98F80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4858" y="3479718"/>
            <a:ext cx="7320641" cy="332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08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94865-5AAD-3707-5239-C0E6E831284F}"/>
              </a:ext>
            </a:extLst>
          </p:cNvPr>
          <p:cNvSpPr>
            <a:spLocks noGrp="1"/>
          </p:cNvSpPr>
          <p:nvPr>
            <p:ph idx="1"/>
          </p:nvPr>
        </p:nvSpPr>
        <p:spPr/>
        <p:txBody>
          <a:bodyPr/>
          <a:lstStyle/>
          <a:p>
            <a:pPr marL="571500" indent="-571500">
              <a:buFont typeface="Arial" panose="020B0604020202020204" pitchFamily="34" charset="0"/>
              <a:buChar char="•"/>
            </a:pPr>
            <a:r>
              <a:rPr lang="en-US" dirty="0"/>
              <a:t>Once you have analyzed the images, you can use the function </a:t>
            </a:r>
            <a:r>
              <a:rPr lang="en-US" b="1" dirty="0"/>
              <a:t>count()</a:t>
            </a:r>
            <a:r>
              <a:rPr lang="en-US" dirty="0"/>
              <a:t> to get the number of faces recognized from the image.</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If we want to output the number of faces detected in the terminal of PictoBlox, we need to first convert the output of </a:t>
            </a:r>
            <a:r>
              <a:rPr lang="en-US" b="1" dirty="0" err="1"/>
              <a:t>fd.count</a:t>
            </a:r>
            <a:r>
              <a:rPr lang="en-US" b="1" dirty="0"/>
              <a:t>() </a:t>
            </a:r>
            <a:r>
              <a:rPr lang="en-US" dirty="0"/>
              <a:t>to string. </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We do this by using the inbuilt function </a:t>
            </a:r>
            <a:r>
              <a:rPr lang="en-US" b="1" dirty="0"/>
              <a:t>str() </a:t>
            </a:r>
            <a:r>
              <a:rPr lang="en-US" dirty="0"/>
              <a:t>of python. Finally, we  use </a:t>
            </a:r>
            <a:r>
              <a:rPr lang="en-US" b="1" dirty="0"/>
              <a:t>print() </a:t>
            </a:r>
            <a:r>
              <a:rPr lang="en-US" dirty="0"/>
              <a:t>function on it to output it in the terminal, as shown.</a:t>
            </a:r>
            <a:endParaRPr lang="en-IN" dirty="0"/>
          </a:p>
        </p:txBody>
      </p:sp>
      <p:sp>
        <p:nvSpPr>
          <p:cNvPr id="3" name="Title 2">
            <a:extLst>
              <a:ext uri="{FF2B5EF4-FFF2-40B4-BE49-F238E27FC236}">
                <a16:creationId xmlns:a16="http://schemas.microsoft.com/office/drawing/2014/main" id="{389D04F9-1C7B-F09F-277E-AE0C95FEF4A2}"/>
              </a:ext>
            </a:extLst>
          </p:cNvPr>
          <p:cNvSpPr>
            <a:spLocks noGrp="1"/>
          </p:cNvSpPr>
          <p:nvPr>
            <p:ph type="title"/>
          </p:nvPr>
        </p:nvSpPr>
        <p:spPr/>
        <p:txBody>
          <a:bodyPr/>
          <a:lstStyle/>
          <a:p>
            <a:r>
              <a:rPr lang="en-IN" dirty="0"/>
              <a:t>Get number (#) of faces</a:t>
            </a:r>
          </a:p>
        </p:txBody>
      </p:sp>
      <p:sp>
        <p:nvSpPr>
          <p:cNvPr id="4" name="Slide Number Placeholder 3">
            <a:extLst>
              <a:ext uri="{FF2B5EF4-FFF2-40B4-BE49-F238E27FC236}">
                <a16:creationId xmlns:a16="http://schemas.microsoft.com/office/drawing/2014/main" id="{118682C7-11EF-64FB-B3D1-18DEFA6DDF92}"/>
              </a:ext>
            </a:extLst>
          </p:cNvPr>
          <p:cNvSpPr>
            <a:spLocks noGrp="1"/>
          </p:cNvSpPr>
          <p:nvPr>
            <p:ph type="sldNum" sz="quarter" idx="4"/>
          </p:nvPr>
        </p:nvSpPr>
        <p:spPr/>
        <p:txBody>
          <a:bodyPr/>
          <a:lstStyle/>
          <a:p>
            <a:fld id="{00000000-1234-1234-1234-123412341234}" type="slidenum">
              <a:rPr lang="en" smtClean="0"/>
              <a:pPr/>
              <a:t>17</a:t>
            </a:fld>
            <a:endParaRPr lang="en" dirty="0"/>
          </a:p>
        </p:txBody>
      </p:sp>
      <p:sp>
        <p:nvSpPr>
          <p:cNvPr id="5" name="TextBox 4">
            <a:extLst>
              <a:ext uri="{FF2B5EF4-FFF2-40B4-BE49-F238E27FC236}">
                <a16:creationId xmlns:a16="http://schemas.microsoft.com/office/drawing/2014/main" id="{9782109A-08F8-9C55-A3F6-15ECF50689DB}"/>
              </a:ext>
            </a:extLst>
          </p:cNvPr>
          <p:cNvSpPr txBox="1"/>
          <p:nvPr/>
        </p:nvSpPr>
        <p:spPr>
          <a:xfrm>
            <a:off x="2681256" y="3024415"/>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.count</a:t>
            </a:r>
            <a:r>
              <a:rPr lang="en-IN" dirty="0">
                <a:solidFill>
                  <a:srgbClr val="999999"/>
                </a:solidFill>
                <a:latin typeface="Consolas" panose="020B0609020204030204" pitchFamily="49" charset="0"/>
              </a:rPr>
              <a:t>()</a:t>
            </a:r>
          </a:p>
        </p:txBody>
      </p:sp>
      <p:sp>
        <p:nvSpPr>
          <p:cNvPr id="6" name="TextBox 5">
            <a:extLst>
              <a:ext uri="{FF2B5EF4-FFF2-40B4-BE49-F238E27FC236}">
                <a16:creationId xmlns:a16="http://schemas.microsoft.com/office/drawing/2014/main" id="{D14685C8-213B-793A-D467-BD347E468135}"/>
              </a:ext>
            </a:extLst>
          </p:cNvPr>
          <p:cNvSpPr txBox="1"/>
          <p:nvPr/>
        </p:nvSpPr>
        <p:spPr>
          <a:xfrm>
            <a:off x="2681256" y="7339313"/>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dirty="0">
                <a:solidFill>
                  <a:srgbClr val="000000"/>
                </a:solidFill>
                <a:latin typeface="Consolas" panose="020B0609020204030204" pitchFamily="49" charset="0"/>
              </a:rPr>
              <a:t>p</a:t>
            </a:r>
            <a:r>
              <a:rPr lang="en-IN" b="0" i="0" dirty="0">
                <a:solidFill>
                  <a:srgbClr val="000000"/>
                </a:solidFill>
                <a:effectLst/>
                <a:latin typeface="Consolas" panose="020B0609020204030204" pitchFamily="49" charset="0"/>
              </a:rPr>
              <a:t>rint</a:t>
            </a:r>
            <a:r>
              <a:rPr lang="en-IN" dirty="0">
                <a:solidFill>
                  <a:srgbClr val="999999"/>
                </a:solidFill>
                <a:latin typeface="Consolas" panose="020B0609020204030204" pitchFamily="49" charset="0"/>
              </a:rPr>
              <a:t>(</a:t>
            </a:r>
            <a:r>
              <a:rPr lang="en-IN" dirty="0">
                <a:solidFill>
                  <a:srgbClr val="000000"/>
                </a:solidFill>
                <a:latin typeface="Consolas" panose="020B0609020204030204" pitchFamily="49" charset="0"/>
              </a:rPr>
              <a:t>str</a:t>
            </a:r>
            <a:r>
              <a:rPr lang="en-IN" dirty="0">
                <a:solidFill>
                  <a:srgbClr val="999999"/>
                </a:solidFill>
                <a:latin typeface="Consolas" panose="020B0609020204030204" pitchFamily="49" charset="0"/>
              </a:rPr>
              <a:t>(</a:t>
            </a: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.count</a:t>
            </a:r>
            <a:r>
              <a:rPr lang="en-IN" dirty="0">
                <a:solidFill>
                  <a:srgbClr val="999999"/>
                </a:solidFill>
                <a:latin typeface="Consolas" panose="020B0609020204030204" pitchFamily="49" charset="0"/>
              </a:rPr>
              <a:t>()))</a:t>
            </a:r>
          </a:p>
        </p:txBody>
      </p:sp>
    </p:spTree>
    <p:extLst>
      <p:ext uri="{BB962C8B-B14F-4D97-AF65-F5344CB8AC3E}">
        <p14:creationId xmlns:p14="http://schemas.microsoft.com/office/powerpoint/2010/main" val="292715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62AAF0-A4CF-4C9F-0314-127373D81118}"/>
              </a:ext>
            </a:extLst>
          </p:cNvPr>
          <p:cNvSpPr>
            <a:spLocks noGrp="1"/>
          </p:cNvSpPr>
          <p:nvPr>
            <p:ph idx="1"/>
          </p:nvPr>
        </p:nvSpPr>
        <p:spPr>
          <a:xfrm>
            <a:off x="952500" y="1857829"/>
            <a:ext cx="15492845" cy="7911324"/>
          </a:xfrm>
        </p:spPr>
        <p:txBody>
          <a:bodyPr/>
          <a:lstStyle/>
          <a:p>
            <a:pPr marL="571500" indent="-571500">
              <a:buFont typeface="Arial" panose="020B0604020202020204" pitchFamily="34" charset="0"/>
              <a:buChar char="•"/>
            </a:pPr>
            <a:r>
              <a:rPr lang="en-US" dirty="0"/>
              <a:t>In order to get the expression of face from the camera, we can use </a:t>
            </a:r>
            <a:r>
              <a:rPr lang="en-US" b="1" dirty="0"/>
              <a:t>expression() </a:t>
            </a:r>
            <a:r>
              <a:rPr lang="en-US" dirty="0"/>
              <a:t>function. </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This function </a:t>
            </a:r>
            <a:r>
              <a:rPr lang="en-US" b="1" dirty="0"/>
              <a:t>reports the recognized expression </a:t>
            </a:r>
            <a:r>
              <a:rPr lang="en-US" dirty="0"/>
              <a:t>of the selected face. If no face is detected, then it reports </a:t>
            </a:r>
            <a:r>
              <a:rPr lang="en-US" b="1" dirty="0"/>
              <a:t>NULL</a:t>
            </a:r>
            <a:r>
              <a:rPr lang="en-US" dirty="0"/>
              <a:t>.</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We can make the sprite say the emotion that is detected from the camera using the sprite function </a:t>
            </a:r>
            <a:r>
              <a:rPr lang="en-US" b="1" dirty="0"/>
              <a:t>say()</a:t>
            </a:r>
            <a:r>
              <a:rPr lang="en-US" dirty="0"/>
              <a:t>.</a:t>
            </a:r>
            <a:endParaRPr lang="en-IN" dirty="0"/>
          </a:p>
        </p:txBody>
      </p:sp>
      <p:sp>
        <p:nvSpPr>
          <p:cNvPr id="3" name="Title 2">
            <a:extLst>
              <a:ext uri="{FF2B5EF4-FFF2-40B4-BE49-F238E27FC236}">
                <a16:creationId xmlns:a16="http://schemas.microsoft.com/office/drawing/2014/main" id="{4D057F63-A51B-2405-6F21-38DC77E806F0}"/>
              </a:ext>
            </a:extLst>
          </p:cNvPr>
          <p:cNvSpPr>
            <a:spLocks noGrp="1"/>
          </p:cNvSpPr>
          <p:nvPr>
            <p:ph type="title"/>
          </p:nvPr>
        </p:nvSpPr>
        <p:spPr/>
        <p:txBody>
          <a:bodyPr/>
          <a:lstStyle/>
          <a:p>
            <a:r>
              <a:rPr lang="en-IN" dirty="0"/>
              <a:t>Get expression of face </a:t>
            </a:r>
          </a:p>
        </p:txBody>
      </p:sp>
      <p:sp>
        <p:nvSpPr>
          <p:cNvPr id="4" name="Slide Number Placeholder 3">
            <a:extLst>
              <a:ext uri="{FF2B5EF4-FFF2-40B4-BE49-F238E27FC236}">
                <a16:creationId xmlns:a16="http://schemas.microsoft.com/office/drawing/2014/main" id="{3F6B125D-9697-6523-C53F-3858729B7CF6}"/>
              </a:ext>
            </a:extLst>
          </p:cNvPr>
          <p:cNvSpPr>
            <a:spLocks noGrp="1"/>
          </p:cNvSpPr>
          <p:nvPr>
            <p:ph type="sldNum" sz="quarter" idx="4"/>
          </p:nvPr>
        </p:nvSpPr>
        <p:spPr/>
        <p:txBody>
          <a:bodyPr/>
          <a:lstStyle/>
          <a:p>
            <a:fld id="{00000000-1234-1234-1234-123412341234}" type="slidenum">
              <a:rPr lang="en" smtClean="0"/>
              <a:pPr/>
              <a:t>18</a:t>
            </a:fld>
            <a:endParaRPr lang="en" dirty="0"/>
          </a:p>
        </p:txBody>
      </p:sp>
      <p:sp>
        <p:nvSpPr>
          <p:cNvPr id="5" name="TextBox 4">
            <a:extLst>
              <a:ext uri="{FF2B5EF4-FFF2-40B4-BE49-F238E27FC236}">
                <a16:creationId xmlns:a16="http://schemas.microsoft.com/office/drawing/2014/main" id="{7200A612-6955-E09A-5260-43343E507952}"/>
              </a:ext>
            </a:extLst>
          </p:cNvPr>
          <p:cNvSpPr txBox="1"/>
          <p:nvPr/>
        </p:nvSpPr>
        <p:spPr>
          <a:xfrm>
            <a:off x="2681256" y="3126015"/>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.expression</a:t>
            </a:r>
            <a:r>
              <a:rPr lang="en-IN" dirty="0">
                <a:solidFill>
                  <a:srgbClr val="999999"/>
                </a:solidFill>
                <a:latin typeface="Consolas" panose="020B0609020204030204" pitchFamily="49" charset="0"/>
              </a:rPr>
              <a:t>()</a:t>
            </a:r>
          </a:p>
        </p:txBody>
      </p:sp>
      <p:sp>
        <p:nvSpPr>
          <p:cNvPr id="6" name="TextBox 5">
            <a:extLst>
              <a:ext uri="{FF2B5EF4-FFF2-40B4-BE49-F238E27FC236}">
                <a16:creationId xmlns:a16="http://schemas.microsoft.com/office/drawing/2014/main" id="{D275157F-19D2-79FE-33B9-E47F0863A0E7}"/>
              </a:ext>
            </a:extLst>
          </p:cNvPr>
          <p:cNvSpPr txBox="1"/>
          <p:nvPr/>
        </p:nvSpPr>
        <p:spPr>
          <a:xfrm>
            <a:off x="2681256" y="7518928"/>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sprite.say</a:t>
            </a:r>
            <a:r>
              <a:rPr lang="en-IN" dirty="0">
                <a:solidFill>
                  <a:srgbClr val="999999"/>
                </a:solidFill>
                <a:latin typeface="Consolas" panose="020B0609020204030204" pitchFamily="49" charset="0"/>
              </a:rPr>
              <a:t>()</a:t>
            </a:r>
          </a:p>
        </p:txBody>
      </p:sp>
    </p:spTree>
    <p:extLst>
      <p:ext uri="{BB962C8B-B14F-4D97-AF65-F5344CB8AC3E}">
        <p14:creationId xmlns:p14="http://schemas.microsoft.com/office/powerpoint/2010/main" val="3823854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EFD6CA-82D0-52F9-A556-0863CFECD53E}"/>
              </a:ext>
            </a:extLst>
          </p:cNvPr>
          <p:cNvSpPr>
            <a:spLocks noGrp="1"/>
          </p:cNvSpPr>
          <p:nvPr>
            <p:ph idx="1"/>
          </p:nvPr>
        </p:nvSpPr>
        <p:spPr>
          <a:xfrm>
            <a:off x="952500" y="1458687"/>
            <a:ext cx="8554357" cy="8310466"/>
          </a:xfrm>
        </p:spPr>
        <p:txBody>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The entire code must include the following code as shown:</a:t>
            </a:r>
            <a:endParaRPr lang="en-IN" dirty="0"/>
          </a:p>
        </p:txBody>
      </p:sp>
      <p:sp>
        <p:nvSpPr>
          <p:cNvPr id="3" name="Title 2">
            <a:extLst>
              <a:ext uri="{FF2B5EF4-FFF2-40B4-BE49-F238E27FC236}">
                <a16:creationId xmlns:a16="http://schemas.microsoft.com/office/drawing/2014/main" id="{83A3EB9D-AE59-8082-4B97-E333398F6AD6}"/>
              </a:ext>
            </a:extLst>
          </p:cNvPr>
          <p:cNvSpPr>
            <a:spLocks noGrp="1"/>
          </p:cNvSpPr>
          <p:nvPr>
            <p:ph type="title"/>
          </p:nvPr>
        </p:nvSpPr>
        <p:spPr/>
        <p:txBody>
          <a:bodyPr/>
          <a:lstStyle/>
          <a:p>
            <a:r>
              <a:rPr lang="en-IN" dirty="0"/>
              <a:t>Get expression of face </a:t>
            </a:r>
          </a:p>
        </p:txBody>
      </p:sp>
      <p:sp>
        <p:nvSpPr>
          <p:cNvPr id="4" name="Slide Number Placeholder 3">
            <a:extLst>
              <a:ext uri="{FF2B5EF4-FFF2-40B4-BE49-F238E27FC236}">
                <a16:creationId xmlns:a16="http://schemas.microsoft.com/office/drawing/2014/main" id="{0FA3E0F6-872F-71D2-03B9-84633FDE09E4}"/>
              </a:ext>
            </a:extLst>
          </p:cNvPr>
          <p:cNvSpPr>
            <a:spLocks noGrp="1"/>
          </p:cNvSpPr>
          <p:nvPr>
            <p:ph type="sldNum" sz="quarter" idx="4"/>
          </p:nvPr>
        </p:nvSpPr>
        <p:spPr/>
        <p:txBody>
          <a:bodyPr/>
          <a:lstStyle/>
          <a:p>
            <a:fld id="{00000000-1234-1234-1234-123412341234}" type="slidenum">
              <a:rPr lang="en" smtClean="0"/>
              <a:pPr/>
              <a:t>19</a:t>
            </a:fld>
            <a:endParaRPr lang="en" dirty="0"/>
          </a:p>
        </p:txBody>
      </p:sp>
      <p:sp>
        <p:nvSpPr>
          <p:cNvPr id="5" name="TextBox 4">
            <a:extLst>
              <a:ext uri="{FF2B5EF4-FFF2-40B4-BE49-F238E27FC236}">
                <a16:creationId xmlns:a16="http://schemas.microsoft.com/office/drawing/2014/main" id="{AC0A2A61-9099-1FDC-6D72-15EEFA7C0BAB}"/>
              </a:ext>
            </a:extLst>
          </p:cNvPr>
          <p:cNvSpPr txBox="1"/>
          <p:nvPr/>
        </p:nvSpPr>
        <p:spPr>
          <a:xfrm>
            <a:off x="1650740" y="4299394"/>
            <a:ext cx="7856117" cy="3354765"/>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dirty="0">
                <a:solidFill>
                  <a:srgbClr val="000000"/>
                </a:solidFill>
                <a:latin typeface="Consolas" panose="020B0609020204030204" pitchFamily="49" charset="0"/>
              </a:rPr>
              <a:t>s</a:t>
            </a:r>
            <a:r>
              <a:rPr lang="en-IN" b="0" i="0" dirty="0">
                <a:solidFill>
                  <a:srgbClr val="000000"/>
                </a:solidFill>
                <a:effectLst/>
                <a:latin typeface="Consolas" panose="020B0609020204030204" pitchFamily="49" charset="0"/>
              </a:rPr>
              <a:t>prite = Sprite</a:t>
            </a:r>
            <a:r>
              <a:rPr lang="en-IN" dirty="0">
                <a:solidFill>
                  <a:srgbClr val="999999"/>
                </a:solidFill>
                <a:latin typeface="Consolas" panose="020B0609020204030204" pitchFamily="49" charset="0"/>
              </a:rPr>
              <a:t>(“</a:t>
            </a:r>
            <a:r>
              <a:rPr lang="en-IN" dirty="0">
                <a:solidFill>
                  <a:srgbClr val="000000"/>
                </a:solidFill>
                <a:latin typeface="Consolas" panose="020B0609020204030204" pitchFamily="49" charset="0"/>
              </a:rPr>
              <a:t>Stage</a:t>
            </a:r>
            <a:r>
              <a:rPr lang="en-IN" dirty="0">
                <a:solidFill>
                  <a:srgbClr val="999999"/>
                </a:solidFill>
                <a:latin typeface="Consolas" panose="020B0609020204030204" pitchFamily="49" charset="0"/>
              </a:rPr>
              <a:t>”)</a:t>
            </a:r>
            <a:endParaRPr lang="en-IN" b="0" i="0" dirty="0">
              <a:solidFill>
                <a:srgbClr val="000000"/>
              </a:solidFill>
              <a:effectLst/>
              <a:latin typeface="Consolas" panose="020B0609020204030204" pitchFamily="49" charset="0"/>
            </a:endParaRP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endParaRPr lang="en-IN" dirty="0">
              <a:solidFill>
                <a:srgbClr val="000000"/>
              </a:solidFill>
              <a:latin typeface="Consolas" panose="020B0609020204030204" pitchFamily="49" charset="0"/>
            </a:endParaRP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dirty="0" err="1">
                <a:solidFill>
                  <a:srgbClr val="000000"/>
                </a:solidFill>
                <a:latin typeface="Consolas" panose="020B0609020204030204" pitchFamily="49" charset="0"/>
              </a:rPr>
              <a:t>f</a:t>
            </a:r>
            <a:r>
              <a:rPr lang="en-IN" b="0" i="0" dirty="0" err="1">
                <a:solidFill>
                  <a:srgbClr val="000000"/>
                </a:solidFill>
                <a:effectLst/>
                <a:latin typeface="Consolas" panose="020B0609020204030204" pitchFamily="49" charset="0"/>
              </a:rPr>
              <a:t>d</a:t>
            </a:r>
            <a:r>
              <a:rPr lang="en-IN" b="0" i="0" dirty="0">
                <a:solidFill>
                  <a:srgbClr val="000000"/>
                </a:solidFill>
                <a:effectLst/>
                <a:latin typeface="Consolas" panose="020B0609020204030204" pitchFamily="49" charset="0"/>
              </a:rPr>
              <a:t> = </a:t>
            </a:r>
            <a:r>
              <a:rPr lang="en-IN" b="0" i="0" dirty="0" err="1">
                <a:solidFill>
                  <a:srgbClr val="000000"/>
                </a:solidFill>
                <a:effectLst/>
                <a:latin typeface="Consolas" panose="020B0609020204030204" pitchFamily="49" charset="0"/>
              </a:rPr>
              <a:t>FaceDetection</a:t>
            </a:r>
            <a:r>
              <a:rPr lang="en-IN" dirty="0">
                <a:solidFill>
                  <a:srgbClr val="999999"/>
                </a:solidFill>
                <a:latin typeface="Consolas" panose="020B0609020204030204" pitchFamily="49" charset="0"/>
              </a:rPr>
              <a:t>()</a:t>
            </a:r>
            <a:endParaRPr lang="en-IN" b="0" i="0" dirty="0">
              <a:solidFill>
                <a:srgbClr val="000000"/>
              </a:solidFill>
              <a:effectLst/>
              <a:latin typeface="Consolas" panose="020B0609020204030204" pitchFamily="49" charset="0"/>
            </a:endParaRP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endParaRPr lang="en-IN" b="0" i="0" dirty="0">
              <a:solidFill>
                <a:srgbClr val="000000"/>
              </a:solidFill>
              <a:effectLst/>
              <a:latin typeface="Consolas" panose="020B0609020204030204" pitchFamily="49" charset="0"/>
            </a:endParaRPr>
          </a:p>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dirty="0" err="1">
                <a:solidFill>
                  <a:srgbClr val="000000"/>
                </a:solidFill>
                <a:latin typeface="Consolas" panose="020B0609020204030204" pitchFamily="49" charset="0"/>
              </a:rPr>
              <a:t>s</a:t>
            </a:r>
            <a:r>
              <a:rPr lang="en-IN" b="0" i="0" dirty="0" err="1">
                <a:solidFill>
                  <a:srgbClr val="000000"/>
                </a:solidFill>
                <a:effectLst/>
                <a:latin typeface="Consolas" panose="020B0609020204030204" pitchFamily="49" charset="0"/>
              </a:rPr>
              <a:t>prite.say</a:t>
            </a:r>
            <a:r>
              <a:rPr lang="en-IN" dirty="0">
                <a:solidFill>
                  <a:srgbClr val="999999"/>
                </a:solidFill>
                <a:latin typeface="Consolas" panose="020B0609020204030204" pitchFamily="49" charset="0"/>
              </a:rPr>
              <a:t>(</a:t>
            </a: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.expression</a:t>
            </a:r>
            <a:r>
              <a:rPr lang="en-IN" dirty="0">
                <a:solidFill>
                  <a:srgbClr val="999999"/>
                </a:solidFill>
                <a:latin typeface="Consolas" panose="020B0609020204030204" pitchFamily="49" charset="0"/>
              </a:rPr>
              <a:t>())</a:t>
            </a:r>
          </a:p>
        </p:txBody>
      </p:sp>
      <p:pic>
        <p:nvPicPr>
          <p:cNvPr id="11266" name="Picture 2" descr="Emotion">
            <a:extLst>
              <a:ext uri="{FF2B5EF4-FFF2-40B4-BE49-F238E27FC236}">
                <a16:creationId xmlns:a16="http://schemas.microsoft.com/office/drawing/2014/main" id="{189F72C3-B04A-D4B9-2BB6-27D8D61D0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210" y="2200578"/>
            <a:ext cx="7495169" cy="619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458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D673C2-8507-0A6F-61F3-D47D11EE6880}"/>
              </a:ext>
            </a:extLst>
          </p:cNvPr>
          <p:cNvSpPr>
            <a:spLocks noGrp="1"/>
          </p:cNvSpPr>
          <p:nvPr>
            <p:ph idx="1"/>
          </p:nvPr>
        </p:nvSpPr>
        <p:spPr>
          <a:xfrm>
            <a:off x="800103" y="2496457"/>
            <a:ext cx="6529612" cy="6416352"/>
          </a:xfrm>
        </p:spPr>
        <p:txBody>
          <a:bodyPr/>
          <a:lstStyle/>
          <a:p>
            <a:pPr marL="571500" indent="-571500">
              <a:buFont typeface="Arial" panose="020B0604020202020204" pitchFamily="34" charset="0"/>
              <a:buChar char="•"/>
            </a:pPr>
            <a:r>
              <a:rPr lang="en-IN" dirty="0"/>
              <a:t>Face Detection in image (as shown in the image)</a:t>
            </a:r>
          </a:p>
          <a:p>
            <a:pPr marL="571500" indent="-571500">
              <a:buFont typeface="Arial" panose="020B0604020202020204" pitchFamily="34" charset="0"/>
              <a:buChar char="•"/>
            </a:pPr>
            <a:endParaRPr lang="en-IN" dirty="0"/>
          </a:p>
          <a:p>
            <a:pPr marL="571500" indent="-571500">
              <a:buFont typeface="Arial" panose="020B0604020202020204" pitchFamily="34" charset="0"/>
              <a:buChar char="•"/>
            </a:pPr>
            <a:r>
              <a:rPr lang="en-IN" dirty="0"/>
              <a:t>Face detection functions in PictoBlox</a:t>
            </a:r>
          </a:p>
        </p:txBody>
      </p:sp>
      <p:sp>
        <p:nvSpPr>
          <p:cNvPr id="3" name="Title 2">
            <a:extLst>
              <a:ext uri="{FF2B5EF4-FFF2-40B4-BE49-F238E27FC236}">
                <a16:creationId xmlns:a16="http://schemas.microsoft.com/office/drawing/2014/main" id="{662C10C3-7EA4-0DD9-4660-A37DCA780ADD}"/>
              </a:ext>
            </a:extLst>
          </p:cNvPr>
          <p:cNvSpPr>
            <a:spLocks noGrp="1"/>
          </p:cNvSpPr>
          <p:nvPr>
            <p:ph type="title"/>
          </p:nvPr>
        </p:nvSpPr>
        <p:spPr/>
        <p:txBody>
          <a:bodyPr/>
          <a:lstStyle/>
          <a:p>
            <a:r>
              <a:rPr lang="en-IN" dirty="0"/>
              <a:t>What you will learn:</a:t>
            </a:r>
          </a:p>
        </p:txBody>
      </p:sp>
      <p:sp>
        <p:nvSpPr>
          <p:cNvPr id="4" name="Slide Number Placeholder 3">
            <a:extLst>
              <a:ext uri="{FF2B5EF4-FFF2-40B4-BE49-F238E27FC236}">
                <a16:creationId xmlns:a16="http://schemas.microsoft.com/office/drawing/2014/main" id="{CF07E3B2-C752-EA59-F83A-3963528726B4}"/>
              </a:ext>
            </a:extLst>
          </p:cNvPr>
          <p:cNvSpPr>
            <a:spLocks noGrp="1"/>
          </p:cNvSpPr>
          <p:nvPr>
            <p:ph type="sldNum" sz="quarter" idx="4"/>
          </p:nvPr>
        </p:nvSpPr>
        <p:spPr/>
        <p:txBody>
          <a:bodyPr/>
          <a:lstStyle/>
          <a:p>
            <a:fld id="{00000000-1234-1234-1234-123412341234}" type="slidenum">
              <a:rPr lang="en" smtClean="0"/>
              <a:pPr/>
              <a:t>2</a:t>
            </a:fld>
            <a:endParaRPr lang="en" dirty="0"/>
          </a:p>
        </p:txBody>
      </p:sp>
      <p:pic>
        <p:nvPicPr>
          <p:cNvPr id="1026" name="Picture 2" descr="Face Detecttion Family">
            <a:extLst>
              <a:ext uri="{FF2B5EF4-FFF2-40B4-BE49-F238E27FC236}">
                <a16:creationId xmlns:a16="http://schemas.microsoft.com/office/drawing/2014/main" id="{C50FE116-B313-2A9B-4191-81B39C847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788" y="1885391"/>
            <a:ext cx="8594498" cy="717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4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7D72C0-603C-BF63-58A8-899BE8CE0A32}"/>
              </a:ext>
            </a:extLst>
          </p:cNvPr>
          <p:cNvSpPr>
            <a:spLocks noGrp="1"/>
          </p:cNvSpPr>
          <p:nvPr>
            <p:ph idx="1"/>
          </p:nvPr>
        </p:nvSpPr>
        <p:spPr/>
        <p:txBody>
          <a:bodyPr/>
          <a:lstStyle/>
          <a:p>
            <a:pPr marL="571500" indent="-571500">
              <a:buFont typeface="Arial" panose="020B0604020202020204" pitchFamily="34" charset="0"/>
              <a:buChar char="•"/>
            </a:pPr>
            <a:r>
              <a:rPr lang="en-US" dirty="0"/>
              <a:t>In order to check whether a </a:t>
            </a:r>
            <a:r>
              <a:rPr lang="en-US" b="1" dirty="0"/>
              <a:t>particular face </a:t>
            </a:r>
            <a:r>
              <a:rPr lang="en-US" dirty="0"/>
              <a:t>has a </a:t>
            </a:r>
            <a:r>
              <a:rPr lang="en-US" b="1" dirty="0"/>
              <a:t>particular emotion </a:t>
            </a:r>
            <a:r>
              <a:rPr lang="en-US" dirty="0"/>
              <a:t>or not, we can use the function </a:t>
            </a:r>
            <a:r>
              <a:rPr lang="en-US" b="1" dirty="0" err="1"/>
              <a:t>isexpression</a:t>
            </a:r>
            <a:r>
              <a:rPr lang="en-US" b="1" dirty="0"/>
              <a:t>()</a:t>
            </a:r>
            <a:r>
              <a:rPr lang="en-US" dirty="0"/>
              <a:t>. </a:t>
            </a:r>
          </a:p>
          <a:p>
            <a:pPr marL="571500" indent="-571500">
              <a:buFont typeface="Arial" panose="020B0604020202020204" pitchFamily="34" charset="0"/>
              <a:buChar char="•"/>
            </a:pPr>
            <a:r>
              <a:rPr lang="en-US" dirty="0"/>
              <a:t>If the </a:t>
            </a:r>
            <a:r>
              <a:rPr lang="en-US" b="1" dirty="0"/>
              <a:t>emotion matches</a:t>
            </a:r>
            <a:r>
              <a:rPr lang="en-US" dirty="0"/>
              <a:t>, then the block returns the value </a:t>
            </a:r>
            <a:r>
              <a:rPr lang="en-US" b="1" dirty="0"/>
              <a:t>true</a:t>
            </a:r>
            <a:r>
              <a:rPr lang="en-US" dirty="0"/>
              <a:t>, otherwise it returns the value </a:t>
            </a:r>
            <a:r>
              <a:rPr lang="en-US" b="1" dirty="0"/>
              <a:t>false</a:t>
            </a:r>
            <a:r>
              <a:rPr lang="en-US" dirty="0"/>
              <a:t>.</a:t>
            </a:r>
          </a:p>
          <a:p>
            <a:pPr marL="571500" indent="-571500">
              <a:buFont typeface="Arial" panose="020B0604020202020204" pitchFamily="34" charset="0"/>
              <a:buChar char="•"/>
            </a:pPr>
            <a:r>
              <a:rPr lang="en-US" dirty="0"/>
              <a:t>This function has two parameters. The </a:t>
            </a:r>
            <a:r>
              <a:rPr lang="en-US" b="1" dirty="0"/>
              <a:t>first parameter </a:t>
            </a:r>
            <a:r>
              <a:rPr lang="en-US" dirty="0"/>
              <a:t>denotes the </a:t>
            </a:r>
            <a:r>
              <a:rPr lang="en-US" b="1" dirty="0"/>
              <a:t>face number</a:t>
            </a:r>
            <a:r>
              <a:rPr lang="en-US" dirty="0"/>
              <a:t> that you want to analyze and the </a:t>
            </a:r>
            <a:r>
              <a:rPr lang="en-US" b="1" dirty="0"/>
              <a:t>second parameter </a:t>
            </a:r>
            <a:r>
              <a:rPr lang="en-US" dirty="0"/>
              <a:t>denotes the emotion that you want to check on the face.</a:t>
            </a:r>
          </a:p>
          <a:p>
            <a:pPr marL="571500" indent="-571500">
              <a:buFont typeface="Arial" panose="020B0604020202020204" pitchFamily="34" charset="0"/>
              <a:buChar char="•"/>
            </a:pPr>
            <a:r>
              <a:rPr lang="en-US" b="1" dirty="0"/>
              <a:t>Example: </a:t>
            </a:r>
            <a:r>
              <a:rPr lang="en-US" dirty="0"/>
              <a:t>If we want to check whether for face 1 in the image, the emotion is ‘happy’ or not, we code:</a:t>
            </a:r>
          </a:p>
          <a:p>
            <a:endParaRPr lang="en-US" dirty="0"/>
          </a:p>
          <a:p>
            <a:r>
              <a:rPr lang="en-US" dirty="0"/>
              <a:t>      Similarly, for checking ‘angry’ emotion on face 2, we code:</a:t>
            </a:r>
            <a:endParaRPr lang="en-IN" dirty="0"/>
          </a:p>
        </p:txBody>
      </p:sp>
      <p:sp>
        <p:nvSpPr>
          <p:cNvPr id="3" name="Title 2">
            <a:extLst>
              <a:ext uri="{FF2B5EF4-FFF2-40B4-BE49-F238E27FC236}">
                <a16:creationId xmlns:a16="http://schemas.microsoft.com/office/drawing/2014/main" id="{0C38F668-88DD-DDFA-112B-C68E4C544593}"/>
              </a:ext>
            </a:extLst>
          </p:cNvPr>
          <p:cNvSpPr>
            <a:spLocks noGrp="1"/>
          </p:cNvSpPr>
          <p:nvPr>
            <p:ph type="title"/>
          </p:nvPr>
        </p:nvSpPr>
        <p:spPr/>
        <p:txBody>
          <a:bodyPr/>
          <a:lstStyle/>
          <a:p>
            <a:r>
              <a:rPr lang="en-IN" dirty="0" err="1"/>
              <a:t>isexpression</a:t>
            </a:r>
            <a:r>
              <a:rPr lang="en-IN" dirty="0"/>
              <a:t>(</a:t>
            </a:r>
            <a:r>
              <a:rPr lang="en-IN" dirty="0" err="1"/>
              <a:t>face_number</a:t>
            </a:r>
            <a:r>
              <a:rPr lang="en-IN" dirty="0"/>
              <a:t>, emotion)</a:t>
            </a:r>
          </a:p>
        </p:txBody>
      </p:sp>
      <p:sp>
        <p:nvSpPr>
          <p:cNvPr id="4" name="Slide Number Placeholder 3">
            <a:extLst>
              <a:ext uri="{FF2B5EF4-FFF2-40B4-BE49-F238E27FC236}">
                <a16:creationId xmlns:a16="http://schemas.microsoft.com/office/drawing/2014/main" id="{C8DE8FA6-C282-1098-07F9-3C1FC41228D2}"/>
              </a:ext>
            </a:extLst>
          </p:cNvPr>
          <p:cNvSpPr>
            <a:spLocks noGrp="1"/>
          </p:cNvSpPr>
          <p:nvPr>
            <p:ph type="sldNum" sz="quarter" idx="4"/>
          </p:nvPr>
        </p:nvSpPr>
        <p:spPr/>
        <p:txBody>
          <a:bodyPr/>
          <a:lstStyle/>
          <a:p>
            <a:fld id="{00000000-1234-1234-1234-123412341234}" type="slidenum">
              <a:rPr lang="en" smtClean="0"/>
              <a:pPr/>
              <a:t>20</a:t>
            </a:fld>
            <a:endParaRPr lang="en" dirty="0"/>
          </a:p>
        </p:txBody>
      </p:sp>
      <p:sp>
        <p:nvSpPr>
          <p:cNvPr id="5" name="TextBox 4">
            <a:extLst>
              <a:ext uri="{FF2B5EF4-FFF2-40B4-BE49-F238E27FC236}">
                <a16:creationId xmlns:a16="http://schemas.microsoft.com/office/drawing/2014/main" id="{4B937A3F-A013-E397-098B-39ECFD5284EC}"/>
              </a:ext>
            </a:extLst>
          </p:cNvPr>
          <p:cNvSpPr txBox="1"/>
          <p:nvPr/>
        </p:nvSpPr>
        <p:spPr>
          <a:xfrm>
            <a:off x="2869941" y="6609443"/>
            <a:ext cx="8538288"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.isexpression</a:t>
            </a:r>
            <a:r>
              <a:rPr lang="en-IN" dirty="0">
                <a:solidFill>
                  <a:srgbClr val="999999"/>
                </a:solidFill>
                <a:latin typeface="Consolas" panose="020B0609020204030204" pitchFamily="49" charset="0"/>
              </a:rPr>
              <a:t>(</a:t>
            </a:r>
            <a:r>
              <a:rPr lang="en-IN" dirty="0">
                <a:solidFill>
                  <a:srgbClr val="000000"/>
                </a:solidFill>
                <a:latin typeface="Consolas" panose="020B0609020204030204" pitchFamily="49" charset="0"/>
              </a:rPr>
              <a:t>1, ‘happy’</a:t>
            </a:r>
            <a:r>
              <a:rPr lang="en-IN" dirty="0">
                <a:solidFill>
                  <a:srgbClr val="999999"/>
                </a:solidFill>
                <a:latin typeface="Consolas" panose="020B0609020204030204" pitchFamily="49" charset="0"/>
              </a:rPr>
              <a:t>)</a:t>
            </a:r>
          </a:p>
        </p:txBody>
      </p:sp>
      <p:sp>
        <p:nvSpPr>
          <p:cNvPr id="6" name="TextBox 5">
            <a:extLst>
              <a:ext uri="{FF2B5EF4-FFF2-40B4-BE49-F238E27FC236}">
                <a16:creationId xmlns:a16="http://schemas.microsoft.com/office/drawing/2014/main" id="{62ECA9F1-6701-5C5F-AF62-332A8BE2E056}"/>
              </a:ext>
            </a:extLst>
          </p:cNvPr>
          <p:cNvSpPr txBox="1"/>
          <p:nvPr/>
        </p:nvSpPr>
        <p:spPr>
          <a:xfrm>
            <a:off x="2869940" y="8060345"/>
            <a:ext cx="8538287"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.isexpression</a:t>
            </a:r>
            <a:r>
              <a:rPr lang="en-IN" dirty="0">
                <a:solidFill>
                  <a:srgbClr val="999999"/>
                </a:solidFill>
                <a:latin typeface="Consolas" panose="020B0609020204030204" pitchFamily="49" charset="0"/>
              </a:rPr>
              <a:t>(</a:t>
            </a:r>
            <a:r>
              <a:rPr lang="en-IN" dirty="0">
                <a:solidFill>
                  <a:srgbClr val="000000"/>
                </a:solidFill>
                <a:latin typeface="Consolas" panose="020B0609020204030204" pitchFamily="49" charset="0"/>
              </a:rPr>
              <a:t>2, ‘angry’</a:t>
            </a:r>
            <a:r>
              <a:rPr lang="en-IN" dirty="0">
                <a:solidFill>
                  <a:srgbClr val="999999"/>
                </a:solidFill>
                <a:latin typeface="Consolas" panose="020B0609020204030204" pitchFamily="49" charset="0"/>
              </a:rPr>
              <a:t>)</a:t>
            </a:r>
          </a:p>
        </p:txBody>
      </p:sp>
    </p:spTree>
    <p:extLst>
      <p:ext uri="{BB962C8B-B14F-4D97-AF65-F5344CB8AC3E}">
        <p14:creationId xmlns:p14="http://schemas.microsoft.com/office/powerpoint/2010/main" val="1971726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9F85DD-2708-8617-C54E-F0FFE3AFE860}"/>
              </a:ext>
            </a:extLst>
          </p:cNvPr>
          <p:cNvSpPr>
            <a:spLocks noGrp="1"/>
          </p:cNvSpPr>
          <p:nvPr>
            <p:ph idx="1"/>
          </p:nvPr>
        </p:nvSpPr>
        <p:spPr>
          <a:xfrm>
            <a:off x="952500" y="1886857"/>
            <a:ext cx="15492845" cy="7882296"/>
          </a:xfrm>
        </p:spPr>
        <p:txBody>
          <a:bodyPr>
            <a:normAutofit/>
          </a:bodyPr>
          <a:lstStyle/>
          <a:p>
            <a:pPr marL="571500" indent="-571500">
              <a:buFont typeface="Arial" panose="020B0604020202020204" pitchFamily="34" charset="0"/>
              <a:buChar char="•"/>
            </a:pPr>
            <a:r>
              <a:rPr lang="en-US" dirty="0"/>
              <a:t>In order to get various attributes of the face that is detected, like its </a:t>
            </a:r>
            <a:r>
              <a:rPr lang="en-US" b="1" dirty="0"/>
              <a:t>x-coordinate</a:t>
            </a:r>
            <a:r>
              <a:rPr lang="en-US" dirty="0"/>
              <a:t>, </a:t>
            </a:r>
            <a:r>
              <a:rPr lang="en-US" b="1" dirty="0"/>
              <a:t>y-coordinate</a:t>
            </a:r>
            <a:r>
              <a:rPr lang="en-US" dirty="0"/>
              <a:t>, </a:t>
            </a:r>
            <a:r>
              <a:rPr lang="en-US" b="1" dirty="0"/>
              <a:t>width</a:t>
            </a:r>
            <a:r>
              <a:rPr lang="en-US" dirty="0"/>
              <a:t> and </a:t>
            </a:r>
            <a:r>
              <a:rPr lang="en-US" b="1" dirty="0"/>
              <a:t>height</a:t>
            </a:r>
            <a:r>
              <a:rPr lang="en-US" dirty="0"/>
              <a:t> we use a bunch of face detection functions:</a:t>
            </a:r>
          </a:p>
          <a:p>
            <a:pPr marL="1600200" lvl="1" indent="-571500">
              <a:buFont typeface="+mj-lt"/>
              <a:buAutoNum type="arabicParenR"/>
            </a:pPr>
            <a:r>
              <a:rPr lang="en-US" sz="3600" dirty="0">
                <a:latin typeface="Calibri" panose="020F0502020204030204" pitchFamily="34" charset="0"/>
              </a:rPr>
              <a:t>X position:</a:t>
            </a:r>
          </a:p>
          <a:p>
            <a:pPr marL="1600200" lvl="1" indent="-571500">
              <a:buFont typeface="+mj-lt"/>
              <a:buAutoNum type="arabicParenR"/>
            </a:pPr>
            <a:r>
              <a:rPr lang="en-US" sz="3600" dirty="0">
                <a:latin typeface="Calibri" panose="020F0502020204030204" pitchFamily="34" charset="0"/>
              </a:rPr>
              <a:t>Y position:</a:t>
            </a:r>
          </a:p>
          <a:p>
            <a:pPr marL="1600200" lvl="1" indent="-571500">
              <a:buFont typeface="+mj-lt"/>
              <a:buAutoNum type="arabicParenR"/>
            </a:pPr>
            <a:r>
              <a:rPr lang="en-US" sz="3600" dirty="0">
                <a:latin typeface="Calibri" panose="020F0502020204030204" pitchFamily="34" charset="0"/>
              </a:rPr>
              <a:t>Width:</a:t>
            </a:r>
          </a:p>
          <a:p>
            <a:pPr marL="1600200" lvl="1" indent="-571500">
              <a:buFont typeface="+mj-lt"/>
              <a:buAutoNum type="arabicParenR"/>
            </a:pPr>
            <a:r>
              <a:rPr lang="en-US" sz="3600" dirty="0">
                <a:latin typeface="Calibri" panose="020F0502020204030204" pitchFamily="34" charset="0"/>
              </a:rPr>
              <a:t>Height:</a:t>
            </a:r>
          </a:p>
          <a:p>
            <a:endParaRPr lang="en-US" dirty="0"/>
          </a:p>
          <a:p>
            <a:pPr marL="571500" indent="-571500">
              <a:buFont typeface="Arial" panose="020B0604020202020204" pitchFamily="34" charset="0"/>
              <a:buChar char="•"/>
            </a:pPr>
            <a:r>
              <a:rPr lang="en-US" dirty="0"/>
              <a:t>All the 4 functions above, have a single parameter that denotes the face number.</a:t>
            </a:r>
          </a:p>
          <a:p>
            <a:pPr marL="571500" indent="-571500">
              <a:buFont typeface="Arial" panose="020B0604020202020204" pitchFamily="34" charset="0"/>
              <a:buChar char="•"/>
            </a:pPr>
            <a:endParaRPr lang="en-US" dirty="0"/>
          </a:p>
          <a:p>
            <a:r>
              <a:rPr lang="en-US" b="1" dirty="0"/>
              <a:t>Note: </a:t>
            </a:r>
            <a:r>
              <a:rPr lang="en-US" dirty="0"/>
              <a:t>These functions report an accurate position, when the image is analyzed 	from stage or camera feed.</a:t>
            </a:r>
            <a:endParaRPr lang="en-IN" dirty="0"/>
          </a:p>
        </p:txBody>
      </p:sp>
      <p:sp>
        <p:nvSpPr>
          <p:cNvPr id="3" name="Title 2">
            <a:extLst>
              <a:ext uri="{FF2B5EF4-FFF2-40B4-BE49-F238E27FC236}">
                <a16:creationId xmlns:a16="http://schemas.microsoft.com/office/drawing/2014/main" id="{59AEA258-E64D-92FF-BD82-AF1863AC952D}"/>
              </a:ext>
            </a:extLst>
          </p:cNvPr>
          <p:cNvSpPr>
            <a:spLocks noGrp="1"/>
          </p:cNvSpPr>
          <p:nvPr>
            <p:ph type="title"/>
          </p:nvPr>
        </p:nvSpPr>
        <p:spPr/>
        <p:txBody>
          <a:bodyPr/>
          <a:lstStyle/>
          <a:p>
            <a:r>
              <a:rPr lang="en-IN" dirty="0"/>
              <a:t>Getting positions of the face</a:t>
            </a:r>
          </a:p>
        </p:txBody>
      </p:sp>
      <p:sp>
        <p:nvSpPr>
          <p:cNvPr id="4" name="Slide Number Placeholder 3">
            <a:extLst>
              <a:ext uri="{FF2B5EF4-FFF2-40B4-BE49-F238E27FC236}">
                <a16:creationId xmlns:a16="http://schemas.microsoft.com/office/drawing/2014/main" id="{14156E2F-D9CE-7B21-A812-8757FEB04DDF}"/>
              </a:ext>
            </a:extLst>
          </p:cNvPr>
          <p:cNvSpPr>
            <a:spLocks noGrp="1"/>
          </p:cNvSpPr>
          <p:nvPr>
            <p:ph type="sldNum" sz="quarter" idx="4"/>
          </p:nvPr>
        </p:nvSpPr>
        <p:spPr/>
        <p:txBody>
          <a:bodyPr/>
          <a:lstStyle/>
          <a:p>
            <a:fld id="{00000000-1234-1234-1234-123412341234}" type="slidenum">
              <a:rPr lang="en" smtClean="0"/>
              <a:pPr/>
              <a:t>21</a:t>
            </a:fld>
            <a:endParaRPr lang="en" dirty="0"/>
          </a:p>
        </p:txBody>
      </p:sp>
      <p:sp>
        <p:nvSpPr>
          <p:cNvPr id="5" name="TextBox 4">
            <a:extLst>
              <a:ext uri="{FF2B5EF4-FFF2-40B4-BE49-F238E27FC236}">
                <a16:creationId xmlns:a16="http://schemas.microsoft.com/office/drawing/2014/main" id="{C27E17D4-BD9C-1CB3-A19F-19A56AA593E7}"/>
              </a:ext>
            </a:extLst>
          </p:cNvPr>
          <p:cNvSpPr txBox="1"/>
          <p:nvPr/>
        </p:nvSpPr>
        <p:spPr>
          <a:xfrm>
            <a:off x="4887427" y="3401787"/>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.x</a:t>
            </a:r>
            <a:r>
              <a:rPr lang="en-IN" dirty="0">
                <a:solidFill>
                  <a:srgbClr val="999999"/>
                </a:solidFill>
                <a:latin typeface="Consolas" panose="020B0609020204030204" pitchFamily="49" charset="0"/>
              </a:rPr>
              <a:t>(</a:t>
            </a:r>
            <a:r>
              <a:rPr lang="en-IN" dirty="0">
                <a:latin typeface="Calibri" panose="020F0502020204030204" pitchFamily="34" charset="0"/>
                <a:cs typeface="Calibri" panose="020F0502020204030204" pitchFamily="34" charset="0"/>
              </a:rPr>
              <a:t>1</a:t>
            </a:r>
            <a:r>
              <a:rPr lang="en-IN" dirty="0">
                <a:solidFill>
                  <a:srgbClr val="999999"/>
                </a:solidFill>
                <a:latin typeface="Consolas" panose="020B0609020204030204" pitchFamily="49" charset="0"/>
              </a:rPr>
              <a:t>)</a:t>
            </a:r>
          </a:p>
        </p:txBody>
      </p:sp>
      <p:sp>
        <p:nvSpPr>
          <p:cNvPr id="6" name="TextBox 5">
            <a:extLst>
              <a:ext uri="{FF2B5EF4-FFF2-40B4-BE49-F238E27FC236}">
                <a16:creationId xmlns:a16="http://schemas.microsoft.com/office/drawing/2014/main" id="{8167FAF8-C51E-64BB-8B3B-A96B41452C2E}"/>
              </a:ext>
            </a:extLst>
          </p:cNvPr>
          <p:cNvSpPr txBox="1"/>
          <p:nvPr/>
        </p:nvSpPr>
        <p:spPr>
          <a:xfrm>
            <a:off x="4887427" y="4050774"/>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.y</a:t>
            </a:r>
            <a:r>
              <a:rPr lang="en-IN" dirty="0">
                <a:solidFill>
                  <a:srgbClr val="999999"/>
                </a:solidFill>
                <a:latin typeface="Consolas" panose="020B0609020204030204" pitchFamily="49" charset="0"/>
              </a:rPr>
              <a:t>(</a:t>
            </a:r>
            <a:r>
              <a:rPr lang="en-IN" dirty="0">
                <a:latin typeface="Calibri" panose="020F0502020204030204" pitchFamily="34" charset="0"/>
                <a:cs typeface="Calibri" panose="020F0502020204030204" pitchFamily="34" charset="0"/>
              </a:rPr>
              <a:t>1</a:t>
            </a:r>
            <a:r>
              <a:rPr lang="en-IN" dirty="0">
                <a:solidFill>
                  <a:srgbClr val="999999"/>
                </a:solidFill>
                <a:latin typeface="Consolas" panose="020B0609020204030204" pitchFamily="49" charset="0"/>
              </a:rPr>
              <a:t>)</a:t>
            </a:r>
          </a:p>
        </p:txBody>
      </p:sp>
      <p:sp>
        <p:nvSpPr>
          <p:cNvPr id="7" name="TextBox 6">
            <a:extLst>
              <a:ext uri="{FF2B5EF4-FFF2-40B4-BE49-F238E27FC236}">
                <a16:creationId xmlns:a16="http://schemas.microsoft.com/office/drawing/2014/main" id="{661D8FA9-0C1A-1EC8-A0EE-8F8F621EC33B}"/>
              </a:ext>
            </a:extLst>
          </p:cNvPr>
          <p:cNvSpPr txBox="1"/>
          <p:nvPr/>
        </p:nvSpPr>
        <p:spPr>
          <a:xfrm>
            <a:off x="4887427" y="4674388"/>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.width</a:t>
            </a:r>
            <a:r>
              <a:rPr lang="en-IN" dirty="0">
                <a:solidFill>
                  <a:srgbClr val="999999"/>
                </a:solidFill>
                <a:latin typeface="Consolas" panose="020B0609020204030204" pitchFamily="49" charset="0"/>
              </a:rPr>
              <a:t>(</a:t>
            </a:r>
            <a:r>
              <a:rPr lang="en-IN" dirty="0">
                <a:latin typeface="Calibri" panose="020F0502020204030204" pitchFamily="34" charset="0"/>
                <a:cs typeface="Calibri" panose="020F0502020204030204" pitchFamily="34" charset="0"/>
              </a:rPr>
              <a:t>1</a:t>
            </a:r>
            <a:r>
              <a:rPr lang="en-IN" dirty="0">
                <a:solidFill>
                  <a:srgbClr val="999999"/>
                </a:solidFill>
                <a:latin typeface="Consolas" panose="020B0609020204030204" pitchFamily="49" charset="0"/>
              </a:rPr>
              <a:t>)</a:t>
            </a:r>
          </a:p>
        </p:txBody>
      </p:sp>
      <p:sp>
        <p:nvSpPr>
          <p:cNvPr id="8" name="TextBox 7">
            <a:extLst>
              <a:ext uri="{FF2B5EF4-FFF2-40B4-BE49-F238E27FC236}">
                <a16:creationId xmlns:a16="http://schemas.microsoft.com/office/drawing/2014/main" id="{129784E3-A11E-33DF-3A11-309A21E5A3EB}"/>
              </a:ext>
            </a:extLst>
          </p:cNvPr>
          <p:cNvSpPr txBox="1"/>
          <p:nvPr/>
        </p:nvSpPr>
        <p:spPr>
          <a:xfrm>
            <a:off x="4887427" y="5317146"/>
            <a:ext cx="6591820"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.height</a:t>
            </a:r>
            <a:r>
              <a:rPr lang="en-IN" dirty="0">
                <a:solidFill>
                  <a:srgbClr val="999999"/>
                </a:solidFill>
                <a:latin typeface="Consolas" panose="020B0609020204030204" pitchFamily="49" charset="0"/>
              </a:rPr>
              <a:t>(</a:t>
            </a:r>
            <a:r>
              <a:rPr lang="en-IN" dirty="0">
                <a:latin typeface="Calibri" panose="020F0502020204030204" pitchFamily="34" charset="0"/>
                <a:cs typeface="Calibri" panose="020F0502020204030204" pitchFamily="34" charset="0"/>
              </a:rPr>
              <a:t>1</a:t>
            </a:r>
            <a:r>
              <a:rPr lang="en-IN" dirty="0">
                <a:solidFill>
                  <a:srgbClr val="999999"/>
                </a:solidFill>
                <a:latin typeface="Consolas" panose="020B0609020204030204" pitchFamily="49" charset="0"/>
              </a:rPr>
              <a:t>)</a:t>
            </a:r>
          </a:p>
        </p:txBody>
      </p:sp>
    </p:spTree>
    <p:extLst>
      <p:ext uri="{BB962C8B-B14F-4D97-AF65-F5344CB8AC3E}">
        <p14:creationId xmlns:p14="http://schemas.microsoft.com/office/powerpoint/2010/main" val="4235319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8AD5F-3762-8745-9530-557F0FEA8EA4}"/>
              </a:ext>
            </a:extLst>
          </p:cNvPr>
          <p:cNvSpPr>
            <a:spLocks noGrp="1"/>
          </p:cNvSpPr>
          <p:nvPr>
            <p:ph idx="1"/>
          </p:nvPr>
        </p:nvSpPr>
        <p:spPr>
          <a:xfrm>
            <a:off x="952500" y="1458687"/>
            <a:ext cx="9338129" cy="8310466"/>
          </a:xfrm>
        </p:spPr>
        <p:txBody>
          <a:bodyPr/>
          <a:lstStyle/>
          <a:p>
            <a:pPr marL="571500" indent="-571500">
              <a:buFont typeface="Arial" panose="020B0604020202020204" pitchFamily="34" charset="0"/>
              <a:buChar char="•"/>
            </a:pPr>
            <a:r>
              <a:rPr lang="en-US" dirty="0"/>
              <a:t>Each face that is detected in PictoBlox using the face detection module has </a:t>
            </a:r>
            <a:r>
              <a:rPr lang="en-US" b="1" dirty="0"/>
              <a:t>landmarks</a:t>
            </a:r>
            <a:r>
              <a:rPr lang="en-US" dirty="0"/>
              <a:t> (from </a:t>
            </a:r>
            <a:r>
              <a:rPr lang="en-US" b="1" dirty="0"/>
              <a:t>1 to 68</a:t>
            </a:r>
            <a:r>
              <a:rPr lang="en-US" dirty="0"/>
              <a:t>), as shown in the image below.</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We can get the x and y position of any of these landmarks for any face using the below two functions:</a:t>
            </a:r>
          </a:p>
          <a:p>
            <a:pPr marL="1600200" lvl="1" indent="-571500">
              <a:buFont typeface="+mj-lt"/>
              <a:buAutoNum type="arabicParenR"/>
            </a:pPr>
            <a:r>
              <a:rPr lang="en-US" sz="3600" dirty="0">
                <a:latin typeface="Calibri" panose="020F0502020204030204" pitchFamily="34" charset="0"/>
              </a:rPr>
              <a:t>For getting the x-position:</a:t>
            </a:r>
          </a:p>
          <a:p>
            <a:pPr marL="1600200" lvl="1" indent="-571500">
              <a:buFont typeface="+mj-lt"/>
              <a:buAutoNum type="arabicParenR"/>
            </a:pPr>
            <a:endParaRPr lang="en-US" sz="3600" dirty="0">
              <a:latin typeface="Calibri" panose="020F0502020204030204" pitchFamily="34" charset="0"/>
            </a:endParaRPr>
          </a:p>
          <a:p>
            <a:pPr lvl="1" indent="0">
              <a:buNone/>
            </a:pPr>
            <a:endParaRPr lang="en-US" sz="3600" dirty="0">
              <a:latin typeface="Calibri" panose="020F0502020204030204" pitchFamily="34" charset="0"/>
            </a:endParaRPr>
          </a:p>
          <a:p>
            <a:pPr marL="1771650" lvl="1" indent="-742950">
              <a:buFont typeface="+mj-lt"/>
              <a:buAutoNum type="arabicParenR" startAt="2"/>
            </a:pPr>
            <a:r>
              <a:rPr lang="en-US" sz="3600" dirty="0">
                <a:latin typeface="Calibri" panose="020F0502020204030204" pitchFamily="34" charset="0"/>
              </a:rPr>
              <a:t>For getting the y-position:</a:t>
            </a:r>
          </a:p>
          <a:p>
            <a:pPr marL="1600200" lvl="1" indent="-571500">
              <a:buFont typeface="+mj-lt"/>
              <a:buAutoNum type="arabicParenR" startAt="2"/>
            </a:pPr>
            <a:endParaRPr lang="en-US" dirty="0"/>
          </a:p>
          <a:p>
            <a:pPr marL="1600200" lvl="1" indent="-571500">
              <a:buFont typeface="+mj-lt"/>
              <a:buAutoNum type="arabicParenR" startAt="2"/>
            </a:pPr>
            <a:endParaRPr lang="en-US" dirty="0"/>
          </a:p>
          <a:p>
            <a:pPr marL="1600200" lvl="1" indent="-571500">
              <a:buFont typeface="+mj-lt"/>
              <a:buAutoNum type="arabicParenR" startAt="2"/>
            </a:pPr>
            <a:endParaRPr lang="en-US" dirty="0"/>
          </a:p>
          <a:p>
            <a:pPr lvl="1" indent="0">
              <a:buNone/>
            </a:pPr>
            <a:endParaRPr lang="en-US" dirty="0"/>
          </a:p>
        </p:txBody>
      </p:sp>
      <p:sp>
        <p:nvSpPr>
          <p:cNvPr id="3" name="Title 2">
            <a:extLst>
              <a:ext uri="{FF2B5EF4-FFF2-40B4-BE49-F238E27FC236}">
                <a16:creationId xmlns:a16="http://schemas.microsoft.com/office/drawing/2014/main" id="{E131F404-7660-B396-F237-D57348DB3554}"/>
              </a:ext>
            </a:extLst>
          </p:cNvPr>
          <p:cNvSpPr>
            <a:spLocks noGrp="1"/>
          </p:cNvSpPr>
          <p:nvPr>
            <p:ph type="title"/>
          </p:nvPr>
        </p:nvSpPr>
        <p:spPr/>
        <p:txBody>
          <a:bodyPr/>
          <a:lstStyle/>
          <a:p>
            <a:r>
              <a:rPr lang="en-IN" dirty="0"/>
              <a:t>Get Position of Landmarks of Face</a:t>
            </a:r>
          </a:p>
        </p:txBody>
      </p:sp>
      <p:sp>
        <p:nvSpPr>
          <p:cNvPr id="4" name="Slide Number Placeholder 3">
            <a:extLst>
              <a:ext uri="{FF2B5EF4-FFF2-40B4-BE49-F238E27FC236}">
                <a16:creationId xmlns:a16="http://schemas.microsoft.com/office/drawing/2014/main" id="{D1427A18-22EC-473C-6BD6-FFF8FE4EBDC0}"/>
              </a:ext>
            </a:extLst>
          </p:cNvPr>
          <p:cNvSpPr>
            <a:spLocks noGrp="1"/>
          </p:cNvSpPr>
          <p:nvPr>
            <p:ph type="sldNum" sz="quarter" idx="4"/>
          </p:nvPr>
        </p:nvSpPr>
        <p:spPr/>
        <p:txBody>
          <a:bodyPr/>
          <a:lstStyle/>
          <a:p>
            <a:fld id="{00000000-1234-1234-1234-123412341234}" type="slidenum">
              <a:rPr lang="en" smtClean="0"/>
              <a:pPr/>
              <a:t>22</a:t>
            </a:fld>
            <a:endParaRPr lang="en" dirty="0"/>
          </a:p>
        </p:txBody>
      </p:sp>
      <p:pic>
        <p:nvPicPr>
          <p:cNvPr id="15362" name="Picture 2" descr="Face Landmarks">
            <a:extLst>
              <a:ext uri="{FF2B5EF4-FFF2-40B4-BE49-F238E27FC236}">
                <a16:creationId xmlns:a16="http://schemas.microsoft.com/office/drawing/2014/main" id="{F059CE4D-A719-19D1-5FA3-2324A199F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8905" y="2486706"/>
            <a:ext cx="7095973" cy="53219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6FC13A-4402-9A77-08B3-C7FFC0DDA434}"/>
              </a:ext>
            </a:extLst>
          </p:cNvPr>
          <p:cNvSpPr txBox="1"/>
          <p:nvPr/>
        </p:nvSpPr>
        <p:spPr>
          <a:xfrm>
            <a:off x="1683657" y="6049342"/>
            <a:ext cx="8606972"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a:t>
            </a:r>
            <a:r>
              <a:rPr lang="en-IN" b="0" i="0" dirty="0" err="1">
                <a:solidFill>
                  <a:srgbClr val="000000"/>
                </a:solidFill>
                <a:effectLst/>
                <a:latin typeface="Consolas" panose="020B0609020204030204" pitchFamily="49" charset="0"/>
              </a:rPr>
              <a:t>landmarkx</a:t>
            </a:r>
            <a:r>
              <a:rPr lang="en-IN" dirty="0">
                <a:solidFill>
                  <a:srgbClr val="999999"/>
                </a:solidFill>
                <a:latin typeface="Consolas" panose="020B0609020204030204" pitchFamily="49" charset="0"/>
              </a:rPr>
              <a:t>(</a:t>
            </a:r>
            <a:r>
              <a:rPr lang="en-IN" dirty="0" err="1">
                <a:latin typeface="Calibri" panose="020F0502020204030204" pitchFamily="34" charset="0"/>
                <a:cs typeface="Calibri" panose="020F0502020204030204" pitchFamily="34" charset="0"/>
              </a:rPr>
              <a:t>face_num</a:t>
            </a:r>
            <a:r>
              <a:rPr lang="en-IN" dirty="0">
                <a:latin typeface="Calibri" panose="020F0502020204030204" pitchFamily="34" charset="0"/>
                <a:cs typeface="Calibri" panose="020F0502020204030204" pitchFamily="34" charset="0"/>
              </a:rPr>
              <a:t>, </a:t>
            </a:r>
            <a:r>
              <a:rPr lang="en-IN" dirty="0" err="1">
                <a:latin typeface="Calibri" panose="020F0502020204030204" pitchFamily="34" charset="0"/>
                <a:cs typeface="Calibri" panose="020F0502020204030204" pitchFamily="34" charset="0"/>
              </a:rPr>
              <a:t>landmark_num</a:t>
            </a:r>
            <a:r>
              <a:rPr lang="en-IN" dirty="0">
                <a:solidFill>
                  <a:srgbClr val="999999"/>
                </a:solidFill>
                <a:latin typeface="Consolas" panose="020B0609020204030204" pitchFamily="49" charset="0"/>
              </a:rPr>
              <a:t>)</a:t>
            </a:r>
          </a:p>
        </p:txBody>
      </p:sp>
      <p:sp>
        <p:nvSpPr>
          <p:cNvPr id="7" name="TextBox 6">
            <a:extLst>
              <a:ext uri="{FF2B5EF4-FFF2-40B4-BE49-F238E27FC236}">
                <a16:creationId xmlns:a16="http://schemas.microsoft.com/office/drawing/2014/main" id="{CE692390-A9CF-7C31-9031-EBB7B9FF39DE}"/>
              </a:ext>
            </a:extLst>
          </p:cNvPr>
          <p:cNvSpPr txBox="1"/>
          <p:nvPr/>
        </p:nvSpPr>
        <p:spPr>
          <a:xfrm>
            <a:off x="1683657" y="7846013"/>
            <a:ext cx="8606972"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a:t>
            </a:r>
            <a:r>
              <a:rPr lang="en-IN" b="0" i="0" dirty="0" err="1">
                <a:solidFill>
                  <a:srgbClr val="000000"/>
                </a:solidFill>
                <a:effectLst/>
                <a:latin typeface="Consolas" panose="020B0609020204030204" pitchFamily="49" charset="0"/>
              </a:rPr>
              <a:t>landmarky</a:t>
            </a:r>
            <a:r>
              <a:rPr lang="en-IN" dirty="0">
                <a:solidFill>
                  <a:srgbClr val="999999"/>
                </a:solidFill>
                <a:latin typeface="Consolas" panose="020B0609020204030204" pitchFamily="49" charset="0"/>
              </a:rPr>
              <a:t>(</a:t>
            </a:r>
            <a:r>
              <a:rPr lang="en-IN" dirty="0" err="1">
                <a:latin typeface="Calibri" panose="020F0502020204030204" pitchFamily="34" charset="0"/>
                <a:cs typeface="Calibri" panose="020F0502020204030204" pitchFamily="34" charset="0"/>
              </a:rPr>
              <a:t>face_num</a:t>
            </a:r>
            <a:r>
              <a:rPr lang="en-IN" dirty="0">
                <a:latin typeface="Calibri" panose="020F0502020204030204" pitchFamily="34" charset="0"/>
                <a:cs typeface="Calibri" panose="020F0502020204030204" pitchFamily="34" charset="0"/>
              </a:rPr>
              <a:t>, </a:t>
            </a:r>
            <a:r>
              <a:rPr lang="en-IN" dirty="0" err="1">
                <a:latin typeface="Calibri" panose="020F0502020204030204" pitchFamily="34" charset="0"/>
                <a:cs typeface="Calibri" panose="020F0502020204030204" pitchFamily="34" charset="0"/>
              </a:rPr>
              <a:t>landmark_num</a:t>
            </a:r>
            <a:r>
              <a:rPr lang="en-IN" dirty="0">
                <a:solidFill>
                  <a:srgbClr val="999999"/>
                </a:solidFill>
                <a:latin typeface="Consolas" panose="020B0609020204030204" pitchFamily="49" charset="0"/>
              </a:rPr>
              <a:t>)</a:t>
            </a:r>
          </a:p>
        </p:txBody>
      </p:sp>
    </p:spTree>
    <p:extLst>
      <p:ext uri="{BB962C8B-B14F-4D97-AF65-F5344CB8AC3E}">
        <p14:creationId xmlns:p14="http://schemas.microsoft.com/office/powerpoint/2010/main" val="2360672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8093B1-9004-A36D-7E22-2735216E4E3D}"/>
              </a:ext>
            </a:extLst>
          </p:cNvPr>
          <p:cNvSpPr>
            <a:spLocks noGrp="1"/>
          </p:cNvSpPr>
          <p:nvPr>
            <p:ph idx="1"/>
          </p:nvPr>
        </p:nvSpPr>
        <p:spPr>
          <a:xfrm>
            <a:off x="952500" y="2133599"/>
            <a:ext cx="15492845" cy="7635553"/>
          </a:xfrm>
        </p:spPr>
        <p:txBody>
          <a:bodyPr/>
          <a:lstStyle/>
          <a:p>
            <a:r>
              <a:rPr lang="en-IN" b="1" dirty="0"/>
              <a:t>Example</a:t>
            </a:r>
            <a:r>
              <a:rPr lang="en-IN" dirty="0"/>
              <a:t>:</a:t>
            </a:r>
          </a:p>
          <a:p>
            <a:endParaRPr lang="en-IN" dirty="0"/>
          </a:p>
          <a:p>
            <a:pPr marL="571500" indent="-571500">
              <a:buFont typeface="Arial" panose="020B0604020202020204" pitchFamily="34" charset="0"/>
              <a:buChar char="•"/>
            </a:pPr>
            <a:r>
              <a:rPr lang="en-US" dirty="0"/>
              <a:t>To get the x-position of the 1st image, 20th landmark, we code:</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To get the y-position of the 2nd image, 1st landmark, we code:</a:t>
            </a:r>
          </a:p>
          <a:p>
            <a:endParaRPr lang="en-US" dirty="0"/>
          </a:p>
          <a:p>
            <a:endParaRPr lang="en-US" dirty="0"/>
          </a:p>
          <a:p>
            <a:endParaRPr lang="en-IN" dirty="0"/>
          </a:p>
        </p:txBody>
      </p:sp>
      <p:sp>
        <p:nvSpPr>
          <p:cNvPr id="3" name="Title 2">
            <a:extLst>
              <a:ext uri="{FF2B5EF4-FFF2-40B4-BE49-F238E27FC236}">
                <a16:creationId xmlns:a16="http://schemas.microsoft.com/office/drawing/2014/main" id="{6E96407D-E363-1650-F3BA-3E8974C6823B}"/>
              </a:ext>
            </a:extLst>
          </p:cNvPr>
          <p:cNvSpPr>
            <a:spLocks noGrp="1"/>
          </p:cNvSpPr>
          <p:nvPr>
            <p:ph type="title"/>
          </p:nvPr>
        </p:nvSpPr>
        <p:spPr/>
        <p:txBody>
          <a:bodyPr/>
          <a:lstStyle/>
          <a:p>
            <a:r>
              <a:rPr lang="en-IN" dirty="0"/>
              <a:t>Get Position of Landmarks of Face</a:t>
            </a:r>
          </a:p>
        </p:txBody>
      </p:sp>
      <p:sp>
        <p:nvSpPr>
          <p:cNvPr id="4" name="Slide Number Placeholder 3">
            <a:extLst>
              <a:ext uri="{FF2B5EF4-FFF2-40B4-BE49-F238E27FC236}">
                <a16:creationId xmlns:a16="http://schemas.microsoft.com/office/drawing/2014/main" id="{788C951E-DACB-41BB-05EA-7DFCAADE2A45}"/>
              </a:ext>
            </a:extLst>
          </p:cNvPr>
          <p:cNvSpPr>
            <a:spLocks noGrp="1"/>
          </p:cNvSpPr>
          <p:nvPr>
            <p:ph type="sldNum" sz="quarter" idx="4"/>
          </p:nvPr>
        </p:nvSpPr>
        <p:spPr/>
        <p:txBody>
          <a:bodyPr/>
          <a:lstStyle/>
          <a:p>
            <a:fld id="{00000000-1234-1234-1234-123412341234}" type="slidenum">
              <a:rPr lang="en" smtClean="0"/>
              <a:pPr/>
              <a:t>23</a:t>
            </a:fld>
            <a:endParaRPr lang="en" dirty="0"/>
          </a:p>
        </p:txBody>
      </p:sp>
      <p:sp>
        <p:nvSpPr>
          <p:cNvPr id="8" name="TextBox 7">
            <a:extLst>
              <a:ext uri="{FF2B5EF4-FFF2-40B4-BE49-F238E27FC236}">
                <a16:creationId xmlns:a16="http://schemas.microsoft.com/office/drawing/2014/main" id="{34AE15F3-C401-5B12-F2BA-ECB5BB94BD22}"/>
              </a:ext>
            </a:extLst>
          </p:cNvPr>
          <p:cNvSpPr txBox="1"/>
          <p:nvPr/>
        </p:nvSpPr>
        <p:spPr>
          <a:xfrm>
            <a:off x="2481942" y="4161921"/>
            <a:ext cx="8606972"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a:t>
            </a:r>
            <a:r>
              <a:rPr lang="en-IN" b="0" i="0" dirty="0" err="1">
                <a:solidFill>
                  <a:srgbClr val="000000"/>
                </a:solidFill>
                <a:effectLst/>
                <a:latin typeface="Consolas" panose="020B0609020204030204" pitchFamily="49" charset="0"/>
              </a:rPr>
              <a:t>landmarkx</a:t>
            </a:r>
            <a:r>
              <a:rPr lang="en-IN" dirty="0">
                <a:solidFill>
                  <a:srgbClr val="999999"/>
                </a:solidFill>
                <a:latin typeface="Consolas" panose="020B0609020204030204" pitchFamily="49" charset="0"/>
              </a:rPr>
              <a:t>(</a:t>
            </a:r>
            <a:r>
              <a:rPr lang="en-IN" dirty="0">
                <a:latin typeface="Calibri" panose="020F0502020204030204" pitchFamily="34" charset="0"/>
                <a:cs typeface="Calibri" panose="020F0502020204030204" pitchFamily="34" charset="0"/>
              </a:rPr>
              <a:t>1, 20</a:t>
            </a:r>
            <a:r>
              <a:rPr lang="en-IN" dirty="0">
                <a:solidFill>
                  <a:srgbClr val="999999"/>
                </a:solidFill>
                <a:latin typeface="Consolas" panose="020B0609020204030204" pitchFamily="49" charset="0"/>
              </a:rPr>
              <a:t>)</a:t>
            </a:r>
          </a:p>
        </p:txBody>
      </p:sp>
      <p:sp>
        <p:nvSpPr>
          <p:cNvPr id="9" name="TextBox 8">
            <a:extLst>
              <a:ext uri="{FF2B5EF4-FFF2-40B4-BE49-F238E27FC236}">
                <a16:creationId xmlns:a16="http://schemas.microsoft.com/office/drawing/2014/main" id="{57C60719-431C-5B15-6E73-588C5C70D371}"/>
              </a:ext>
            </a:extLst>
          </p:cNvPr>
          <p:cNvSpPr txBox="1"/>
          <p:nvPr/>
        </p:nvSpPr>
        <p:spPr>
          <a:xfrm>
            <a:off x="2481942" y="6209006"/>
            <a:ext cx="8606972" cy="590931"/>
          </a:xfrm>
          <a:prstGeom prst="rect">
            <a:avLst/>
          </a:prstGeom>
          <a:solidFill>
            <a:srgbClr val="F5F2F0"/>
          </a:solidFill>
        </p:spPr>
        <p:txBody>
          <a:bodyPr wrap="square" rtlCol="0">
            <a:spAutoFit/>
          </a:body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IN" b="0" i="0" dirty="0" err="1">
                <a:solidFill>
                  <a:srgbClr val="000000"/>
                </a:solidFill>
                <a:effectLst/>
                <a:latin typeface="Consolas" panose="020B0609020204030204" pitchFamily="49" charset="0"/>
              </a:rPr>
              <a:t>fd</a:t>
            </a:r>
            <a:r>
              <a:rPr lang="en-IN" dirty="0" err="1">
                <a:solidFill>
                  <a:srgbClr val="000000"/>
                </a:solidFill>
                <a:latin typeface="Consolas" panose="020B0609020204030204" pitchFamily="49" charset="0"/>
              </a:rPr>
              <a:t>.</a:t>
            </a:r>
            <a:r>
              <a:rPr lang="en-IN" b="0" i="0" dirty="0" err="1">
                <a:solidFill>
                  <a:srgbClr val="000000"/>
                </a:solidFill>
                <a:effectLst/>
                <a:latin typeface="Consolas" panose="020B0609020204030204" pitchFamily="49" charset="0"/>
              </a:rPr>
              <a:t>landmarky</a:t>
            </a:r>
            <a:r>
              <a:rPr lang="en-IN" dirty="0">
                <a:solidFill>
                  <a:srgbClr val="999999"/>
                </a:solidFill>
                <a:latin typeface="Consolas" panose="020B0609020204030204" pitchFamily="49" charset="0"/>
              </a:rPr>
              <a:t>(</a:t>
            </a:r>
            <a:r>
              <a:rPr lang="en-IN" dirty="0">
                <a:latin typeface="Calibri" panose="020F0502020204030204" pitchFamily="34" charset="0"/>
                <a:cs typeface="Calibri" panose="020F0502020204030204" pitchFamily="34" charset="0"/>
              </a:rPr>
              <a:t>2, 1</a:t>
            </a:r>
            <a:r>
              <a:rPr lang="en-IN" dirty="0">
                <a:solidFill>
                  <a:srgbClr val="999999"/>
                </a:solidFill>
                <a:latin typeface="Consolas" panose="020B0609020204030204" pitchFamily="49" charset="0"/>
              </a:rPr>
              <a:t>)</a:t>
            </a:r>
          </a:p>
        </p:txBody>
      </p:sp>
    </p:spTree>
    <p:extLst>
      <p:ext uri="{BB962C8B-B14F-4D97-AF65-F5344CB8AC3E}">
        <p14:creationId xmlns:p14="http://schemas.microsoft.com/office/powerpoint/2010/main" val="4177335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29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56BAA3-31A2-D25F-B5ED-3D6CCF2E0D82}"/>
              </a:ext>
            </a:extLst>
          </p:cNvPr>
          <p:cNvSpPr>
            <a:spLocks noGrp="1"/>
          </p:cNvSpPr>
          <p:nvPr>
            <p:ph idx="1"/>
          </p:nvPr>
        </p:nvSpPr>
        <p:spPr/>
        <p:txBody>
          <a:bodyPr/>
          <a:lstStyle/>
          <a:p>
            <a:r>
              <a:rPr lang="en-US" b="1" dirty="0"/>
              <a:t>Definition- </a:t>
            </a:r>
            <a:r>
              <a:rPr lang="en-US" i="1" dirty="0"/>
              <a:t>Face detection is the action of locating human faces in an image and optionally, returning different kinds of face-related data.</a:t>
            </a:r>
          </a:p>
          <a:p>
            <a:endParaRPr lang="en-US" i="1" dirty="0"/>
          </a:p>
          <a:p>
            <a:pPr marL="571500" indent="-571500">
              <a:buFont typeface="Arial" panose="020B0604020202020204" pitchFamily="34" charset="0"/>
              <a:buChar char="•"/>
            </a:pPr>
            <a:r>
              <a:rPr lang="en-US" b="1" dirty="0"/>
              <a:t>Face recognition </a:t>
            </a:r>
            <a:r>
              <a:rPr lang="en-US" dirty="0"/>
              <a:t>has become one of the most promising applications of </a:t>
            </a:r>
            <a:r>
              <a:rPr lang="en-US" b="1" dirty="0"/>
              <a:t>computer vision (CV)</a:t>
            </a:r>
            <a:r>
              <a:rPr lang="en-US" dirty="0"/>
              <a:t>. </a:t>
            </a:r>
            <a:r>
              <a:rPr lang="en-US" b="1" dirty="0"/>
              <a:t>Face detection</a:t>
            </a:r>
            <a:r>
              <a:rPr lang="en-US" dirty="0"/>
              <a:t> can be considered to be a substantial part of </a:t>
            </a:r>
            <a:r>
              <a:rPr lang="en-US" b="1" dirty="0"/>
              <a:t>face recognition.</a:t>
            </a:r>
          </a:p>
          <a:p>
            <a:pPr marL="571500" indent="-571500">
              <a:buFont typeface="Arial" panose="020B0604020202020204" pitchFamily="34" charset="0"/>
              <a:buChar char="•"/>
            </a:pPr>
            <a:endParaRPr lang="en-US" b="1" i="1" dirty="0"/>
          </a:p>
          <a:p>
            <a:pPr marL="571500" indent="-571500">
              <a:buFont typeface="Arial" panose="020B0604020202020204" pitchFamily="34" charset="0"/>
              <a:buChar char="•"/>
            </a:pPr>
            <a:r>
              <a:rPr lang="en-US" b="1" dirty="0"/>
              <a:t>Why face detection in images is complicated?: </a:t>
            </a:r>
            <a:r>
              <a:rPr lang="en-US" dirty="0"/>
              <a:t>Human faces are widely different from one another! They can have different poses, expressions, position, and orientation, skin color, have glasses or facial hair or not, etc. Then, there are also differences in camera gain, lighting conditions, and image resolution.</a:t>
            </a:r>
            <a:endParaRPr lang="en-US" i="1" dirty="0"/>
          </a:p>
          <a:p>
            <a:endParaRPr lang="en-IN" i="1" dirty="0"/>
          </a:p>
        </p:txBody>
      </p:sp>
      <p:sp>
        <p:nvSpPr>
          <p:cNvPr id="3" name="Title 2">
            <a:extLst>
              <a:ext uri="{FF2B5EF4-FFF2-40B4-BE49-F238E27FC236}">
                <a16:creationId xmlns:a16="http://schemas.microsoft.com/office/drawing/2014/main" id="{83F7FCC2-331D-A3E8-2F14-D9BA2FA6296F}"/>
              </a:ext>
            </a:extLst>
          </p:cNvPr>
          <p:cNvSpPr>
            <a:spLocks noGrp="1"/>
          </p:cNvSpPr>
          <p:nvPr>
            <p:ph type="title"/>
          </p:nvPr>
        </p:nvSpPr>
        <p:spPr/>
        <p:txBody>
          <a:bodyPr/>
          <a:lstStyle/>
          <a:p>
            <a:r>
              <a:rPr lang="en-IN" dirty="0"/>
              <a:t>Face Detection</a:t>
            </a:r>
          </a:p>
        </p:txBody>
      </p:sp>
      <p:sp>
        <p:nvSpPr>
          <p:cNvPr id="4" name="Slide Number Placeholder 3">
            <a:extLst>
              <a:ext uri="{FF2B5EF4-FFF2-40B4-BE49-F238E27FC236}">
                <a16:creationId xmlns:a16="http://schemas.microsoft.com/office/drawing/2014/main" id="{452E870E-F155-3FE5-5293-546B6269EF8C}"/>
              </a:ext>
            </a:extLst>
          </p:cNvPr>
          <p:cNvSpPr>
            <a:spLocks noGrp="1"/>
          </p:cNvSpPr>
          <p:nvPr>
            <p:ph type="sldNum" sz="quarter" idx="4"/>
          </p:nvPr>
        </p:nvSpPr>
        <p:spPr/>
        <p:txBody>
          <a:bodyPr/>
          <a:lstStyle/>
          <a:p>
            <a:fld id="{00000000-1234-1234-1234-123412341234}" type="slidenum">
              <a:rPr lang="en" smtClean="0"/>
              <a:pPr/>
              <a:t>3</a:t>
            </a:fld>
            <a:endParaRPr lang="en" dirty="0"/>
          </a:p>
        </p:txBody>
      </p:sp>
    </p:spTree>
    <p:extLst>
      <p:ext uri="{BB962C8B-B14F-4D97-AF65-F5344CB8AC3E}">
        <p14:creationId xmlns:p14="http://schemas.microsoft.com/office/powerpoint/2010/main" val="39240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88AA78-EE74-BF7D-2BCA-4FDDE96EB108}"/>
              </a:ext>
            </a:extLst>
          </p:cNvPr>
          <p:cNvSpPr>
            <a:spLocks noGrp="1"/>
          </p:cNvSpPr>
          <p:nvPr>
            <p:ph idx="1"/>
          </p:nvPr>
        </p:nvSpPr>
        <p:spPr>
          <a:xfrm>
            <a:off x="1262743" y="2278743"/>
            <a:ext cx="15182602" cy="7490410"/>
          </a:xfrm>
        </p:spPr>
        <p:txBody>
          <a:bodyPr/>
          <a:lstStyle/>
          <a:p>
            <a:r>
              <a:rPr lang="en-US" dirty="0"/>
              <a:t>There are a few methods that you can use to detect faces such as:</a:t>
            </a:r>
          </a:p>
          <a:p>
            <a:endParaRPr lang="en-US" dirty="0"/>
          </a:p>
          <a:p>
            <a:pPr marL="742950" indent="-742950">
              <a:buFont typeface="+mj-lt"/>
              <a:buAutoNum type="arabicParenR"/>
            </a:pPr>
            <a:r>
              <a:rPr lang="en-US" b="1" dirty="0"/>
              <a:t>Knowledge-Based</a:t>
            </a:r>
            <a:r>
              <a:rPr lang="en-US" dirty="0"/>
              <a:t> detection</a:t>
            </a:r>
          </a:p>
          <a:p>
            <a:pPr marL="742950" indent="-742950">
              <a:buFont typeface="+mj-lt"/>
              <a:buAutoNum type="arabicParenR"/>
            </a:pPr>
            <a:endParaRPr lang="en-US" dirty="0"/>
          </a:p>
          <a:p>
            <a:pPr marL="742950" indent="-742950">
              <a:buFont typeface="+mj-lt"/>
              <a:buAutoNum type="arabicParenR"/>
            </a:pPr>
            <a:r>
              <a:rPr lang="en-US" b="1" dirty="0"/>
              <a:t>Feature-Based</a:t>
            </a:r>
            <a:r>
              <a:rPr lang="en-US" dirty="0"/>
              <a:t> detection</a:t>
            </a:r>
            <a:endParaRPr lang="en-IN" dirty="0"/>
          </a:p>
        </p:txBody>
      </p:sp>
      <p:sp>
        <p:nvSpPr>
          <p:cNvPr id="3" name="Title 2">
            <a:extLst>
              <a:ext uri="{FF2B5EF4-FFF2-40B4-BE49-F238E27FC236}">
                <a16:creationId xmlns:a16="http://schemas.microsoft.com/office/drawing/2014/main" id="{F0078A19-DF0A-BDA4-B059-09B439256A2F}"/>
              </a:ext>
            </a:extLst>
          </p:cNvPr>
          <p:cNvSpPr>
            <a:spLocks noGrp="1"/>
          </p:cNvSpPr>
          <p:nvPr>
            <p:ph type="title"/>
          </p:nvPr>
        </p:nvSpPr>
        <p:spPr/>
        <p:txBody>
          <a:bodyPr/>
          <a:lstStyle/>
          <a:p>
            <a:r>
              <a:rPr lang="en-IN" dirty="0"/>
              <a:t>How do we detect faces?</a:t>
            </a:r>
          </a:p>
        </p:txBody>
      </p:sp>
      <p:sp>
        <p:nvSpPr>
          <p:cNvPr id="4" name="Slide Number Placeholder 3">
            <a:extLst>
              <a:ext uri="{FF2B5EF4-FFF2-40B4-BE49-F238E27FC236}">
                <a16:creationId xmlns:a16="http://schemas.microsoft.com/office/drawing/2014/main" id="{6CC54703-3B92-7A20-73D3-2C18D695BEAF}"/>
              </a:ext>
            </a:extLst>
          </p:cNvPr>
          <p:cNvSpPr>
            <a:spLocks noGrp="1"/>
          </p:cNvSpPr>
          <p:nvPr>
            <p:ph type="sldNum" sz="quarter" idx="4"/>
          </p:nvPr>
        </p:nvSpPr>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237599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785EE6-F479-AAAD-906E-3CA1DE35FD60}"/>
              </a:ext>
            </a:extLst>
          </p:cNvPr>
          <p:cNvSpPr>
            <a:spLocks noGrp="1"/>
          </p:cNvSpPr>
          <p:nvPr>
            <p:ph idx="1"/>
          </p:nvPr>
        </p:nvSpPr>
        <p:spPr>
          <a:xfrm>
            <a:off x="952501" y="2005805"/>
            <a:ext cx="7988300" cy="7763348"/>
          </a:xfrm>
        </p:spPr>
        <p:txBody>
          <a:bodyPr/>
          <a:lstStyle/>
          <a:p>
            <a:pPr marL="571500" indent="-571500">
              <a:buFont typeface="Arial" panose="020B0604020202020204" pitchFamily="34" charset="0"/>
              <a:buChar char="•"/>
            </a:pPr>
            <a:r>
              <a:rPr lang="en-US" dirty="0"/>
              <a:t>The knowledge-based method </a:t>
            </a:r>
            <a:r>
              <a:rPr lang="en-US" b="1" dirty="0"/>
              <a:t>depends on a set of rules </a:t>
            </a:r>
            <a:r>
              <a:rPr lang="en-US" dirty="0"/>
              <a:t>and is based on </a:t>
            </a:r>
            <a:r>
              <a:rPr lang="en-US" b="1" dirty="0"/>
              <a:t>human knowledge </a:t>
            </a:r>
            <a:r>
              <a:rPr lang="en-US" dirty="0"/>
              <a:t>to detect the faces.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E.g. A face often appears with two eyes that are symmetric to each other, a nose and a mouth.</a:t>
            </a:r>
            <a:endParaRPr lang="en-IN" dirty="0"/>
          </a:p>
        </p:txBody>
      </p:sp>
      <p:sp>
        <p:nvSpPr>
          <p:cNvPr id="3" name="Title 2">
            <a:extLst>
              <a:ext uri="{FF2B5EF4-FFF2-40B4-BE49-F238E27FC236}">
                <a16:creationId xmlns:a16="http://schemas.microsoft.com/office/drawing/2014/main" id="{949F99D5-64DF-24A1-FD1D-7BC00B5F6129}"/>
              </a:ext>
            </a:extLst>
          </p:cNvPr>
          <p:cNvSpPr>
            <a:spLocks noGrp="1"/>
          </p:cNvSpPr>
          <p:nvPr>
            <p:ph type="title"/>
          </p:nvPr>
        </p:nvSpPr>
        <p:spPr/>
        <p:txBody>
          <a:bodyPr/>
          <a:lstStyle/>
          <a:p>
            <a:r>
              <a:rPr lang="en-IN" dirty="0"/>
              <a:t>Knowledge based Detection</a:t>
            </a:r>
          </a:p>
        </p:txBody>
      </p:sp>
      <p:sp>
        <p:nvSpPr>
          <p:cNvPr id="4" name="Slide Number Placeholder 3">
            <a:extLst>
              <a:ext uri="{FF2B5EF4-FFF2-40B4-BE49-F238E27FC236}">
                <a16:creationId xmlns:a16="http://schemas.microsoft.com/office/drawing/2014/main" id="{2E135033-D8CC-B125-ED7F-68304DCD769C}"/>
              </a:ext>
            </a:extLst>
          </p:cNvPr>
          <p:cNvSpPr>
            <a:spLocks noGrp="1"/>
          </p:cNvSpPr>
          <p:nvPr>
            <p:ph type="sldNum" sz="quarter" idx="4"/>
          </p:nvPr>
        </p:nvSpPr>
        <p:spPr/>
        <p:txBody>
          <a:bodyPr/>
          <a:lstStyle/>
          <a:p>
            <a:fld id="{00000000-1234-1234-1234-123412341234}" type="slidenum">
              <a:rPr lang="en" smtClean="0"/>
              <a:pPr/>
              <a:t>5</a:t>
            </a:fld>
            <a:endParaRPr lang="en" dirty="0"/>
          </a:p>
        </p:txBody>
      </p:sp>
      <p:pic>
        <p:nvPicPr>
          <p:cNvPr id="2050" name="Picture 2" descr="face detection 1">
            <a:extLst>
              <a:ext uri="{FF2B5EF4-FFF2-40B4-BE49-F238E27FC236}">
                <a16:creationId xmlns:a16="http://schemas.microsoft.com/office/drawing/2014/main" id="{246D3457-F96D-9D28-7C40-0A8326601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201" y="2005805"/>
            <a:ext cx="7842250" cy="705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15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7D8EE-A1FE-644C-30EC-BBB7E64DE7E1}"/>
              </a:ext>
            </a:extLst>
          </p:cNvPr>
          <p:cNvSpPr>
            <a:spLocks noGrp="1"/>
          </p:cNvSpPr>
          <p:nvPr>
            <p:ph idx="1"/>
          </p:nvPr>
        </p:nvSpPr>
        <p:spPr>
          <a:xfrm>
            <a:off x="952500" y="1814286"/>
            <a:ext cx="9933214" cy="7954867"/>
          </a:xfrm>
        </p:spPr>
        <p:txBody>
          <a:bodyPr/>
          <a:lstStyle/>
          <a:p>
            <a:r>
              <a:rPr lang="en-IN" b="1" dirty="0"/>
              <a:t>Pros</a:t>
            </a:r>
          </a:p>
          <a:p>
            <a:pPr marL="742950" indent="-742950">
              <a:buFont typeface="+mj-lt"/>
              <a:buAutoNum type="arabicParenR"/>
            </a:pPr>
            <a:r>
              <a:rPr lang="en-US" dirty="0"/>
              <a:t>Easy to come up with simple rules.</a:t>
            </a:r>
          </a:p>
          <a:p>
            <a:pPr marL="742950" indent="-742950">
              <a:buFont typeface="+mj-lt"/>
              <a:buAutoNum type="arabicParenR"/>
            </a:pPr>
            <a:r>
              <a:rPr lang="en-US" dirty="0"/>
              <a:t>Based on the coded rules. Facial features in an input image are extracted first, and face candidates are identified.</a:t>
            </a:r>
          </a:p>
          <a:p>
            <a:pPr marL="571500" indent="-571500">
              <a:buFont typeface="Arial" panose="020B0604020202020204" pitchFamily="34" charset="0"/>
              <a:buChar char="•"/>
            </a:pPr>
            <a:endParaRPr lang="en-US" dirty="0"/>
          </a:p>
          <a:p>
            <a:r>
              <a:rPr lang="en-US" b="1" dirty="0"/>
              <a:t>Cons</a:t>
            </a:r>
          </a:p>
          <a:p>
            <a:pPr marL="742950" indent="-742950">
              <a:buFont typeface="+mj-lt"/>
              <a:buAutoNum type="arabicParenR"/>
            </a:pPr>
            <a:r>
              <a:rPr lang="en-US" dirty="0"/>
              <a:t>Difficult to translate human knowledge into rules precisely.</a:t>
            </a:r>
          </a:p>
          <a:p>
            <a:pPr marL="1885950" lvl="1" indent="-857250">
              <a:buFont typeface="+mj-lt"/>
              <a:buAutoNum type="romanLcPeriod"/>
            </a:pPr>
            <a:r>
              <a:rPr lang="en-US" sz="3600" dirty="0">
                <a:latin typeface="Calibri" panose="020F0502020204030204" pitchFamily="34" charset="0"/>
              </a:rPr>
              <a:t>Detailed rules fail to detect faces, like the rule that, ‘A person must have two eyes’: According to this rule, no face will be identified in this image.</a:t>
            </a:r>
            <a:endParaRPr lang="en-IN" sz="3600" dirty="0">
              <a:latin typeface="Calibri" panose="020F0502020204030204" pitchFamily="34" charset="0"/>
            </a:endParaRPr>
          </a:p>
        </p:txBody>
      </p:sp>
      <p:sp>
        <p:nvSpPr>
          <p:cNvPr id="3" name="Title 2">
            <a:extLst>
              <a:ext uri="{FF2B5EF4-FFF2-40B4-BE49-F238E27FC236}">
                <a16:creationId xmlns:a16="http://schemas.microsoft.com/office/drawing/2014/main" id="{7F6AE409-663F-3758-1A2D-FCA152737AF7}"/>
              </a:ext>
            </a:extLst>
          </p:cNvPr>
          <p:cNvSpPr>
            <a:spLocks noGrp="1"/>
          </p:cNvSpPr>
          <p:nvPr>
            <p:ph type="title"/>
          </p:nvPr>
        </p:nvSpPr>
        <p:spPr/>
        <p:txBody>
          <a:bodyPr/>
          <a:lstStyle/>
          <a:p>
            <a:r>
              <a:rPr lang="en-IN" dirty="0"/>
              <a:t>Knowledge based Detection</a:t>
            </a:r>
          </a:p>
        </p:txBody>
      </p:sp>
      <p:sp>
        <p:nvSpPr>
          <p:cNvPr id="4" name="Slide Number Placeholder 3">
            <a:extLst>
              <a:ext uri="{FF2B5EF4-FFF2-40B4-BE49-F238E27FC236}">
                <a16:creationId xmlns:a16="http://schemas.microsoft.com/office/drawing/2014/main" id="{B3C7591A-E4BF-F850-02C3-44E0346934E8}"/>
              </a:ext>
            </a:extLst>
          </p:cNvPr>
          <p:cNvSpPr>
            <a:spLocks noGrp="1"/>
          </p:cNvSpPr>
          <p:nvPr>
            <p:ph type="sldNum" sz="quarter" idx="4"/>
          </p:nvPr>
        </p:nvSpPr>
        <p:spPr/>
        <p:txBody>
          <a:bodyPr/>
          <a:lstStyle/>
          <a:p>
            <a:fld id="{00000000-1234-1234-1234-123412341234}" type="slidenum">
              <a:rPr lang="en" smtClean="0"/>
              <a:pPr/>
              <a:t>6</a:t>
            </a:fld>
            <a:endParaRPr lang="en" dirty="0"/>
          </a:p>
        </p:txBody>
      </p:sp>
      <p:pic>
        <p:nvPicPr>
          <p:cNvPr id="3074" name="Picture 2" descr="Emma watson">
            <a:extLst>
              <a:ext uri="{FF2B5EF4-FFF2-40B4-BE49-F238E27FC236}">
                <a16:creationId xmlns:a16="http://schemas.microsoft.com/office/drawing/2014/main" id="{56CDA04F-F1E7-2575-EC46-6A48925B7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4737" y="2187574"/>
            <a:ext cx="5134270" cy="687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90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92B698-494C-7AD9-2058-14D3F9385D44}"/>
              </a:ext>
            </a:extLst>
          </p:cNvPr>
          <p:cNvSpPr>
            <a:spLocks noGrp="1"/>
          </p:cNvSpPr>
          <p:nvPr>
            <p:ph idx="1"/>
          </p:nvPr>
        </p:nvSpPr>
        <p:spPr>
          <a:xfrm>
            <a:off x="952501" y="2288107"/>
            <a:ext cx="8191500" cy="7481045"/>
          </a:xfrm>
        </p:spPr>
        <p:txBody>
          <a:bodyPr/>
          <a:lstStyle/>
          <a:p>
            <a:pPr marL="1257300" lvl="1" indent="-571500">
              <a:buFont typeface="+mj-lt"/>
              <a:buAutoNum type="romanLcPeriod" startAt="2"/>
            </a:pPr>
            <a:r>
              <a:rPr lang="en-US" sz="3600" dirty="0">
                <a:latin typeface="Calibri" panose="020F0502020204030204" pitchFamily="34" charset="0"/>
              </a:rPr>
              <a:t>General rules may find many false positives: Like there is an eye in a face. According to this, the face will be identified in this tattoo of a similar-looking eye.</a:t>
            </a:r>
          </a:p>
          <a:p>
            <a:pPr marL="1257300" lvl="1" indent="-571500">
              <a:buFont typeface="+mj-lt"/>
              <a:buAutoNum type="romanLcPeriod" startAt="2"/>
            </a:pPr>
            <a:endParaRPr lang="en-IN" sz="3600" dirty="0">
              <a:latin typeface="Calibri" panose="020F0502020204030204" pitchFamily="34" charset="0"/>
            </a:endParaRPr>
          </a:p>
          <a:p>
            <a:pPr marL="571500" indent="-914400">
              <a:buFont typeface="+mj-lt"/>
              <a:buAutoNum type="arabicParenR" startAt="2"/>
            </a:pPr>
            <a:r>
              <a:rPr lang="en-IN" dirty="0">
                <a:latin typeface="Calibri" panose="020F0502020204030204" pitchFamily="34" charset="0"/>
              </a:rPr>
              <a:t>This </a:t>
            </a:r>
            <a:r>
              <a:rPr lang="en-US" dirty="0">
                <a:latin typeface="Calibri" panose="020F0502020204030204" pitchFamily="34" charset="0"/>
              </a:rPr>
              <a:t>approach alone is insufficient and unable to find many faces in multiple images.</a:t>
            </a:r>
            <a:endParaRPr lang="en-IN" dirty="0">
              <a:latin typeface="Calibri" panose="020F0502020204030204" pitchFamily="34" charset="0"/>
            </a:endParaRPr>
          </a:p>
        </p:txBody>
      </p:sp>
      <p:sp>
        <p:nvSpPr>
          <p:cNvPr id="3" name="Title 2">
            <a:extLst>
              <a:ext uri="{FF2B5EF4-FFF2-40B4-BE49-F238E27FC236}">
                <a16:creationId xmlns:a16="http://schemas.microsoft.com/office/drawing/2014/main" id="{0BF261E1-3E91-8329-BDCD-4A184EDE12E1}"/>
              </a:ext>
            </a:extLst>
          </p:cNvPr>
          <p:cNvSpPr>
            <a:spLocks noGrp="1"/>
          </p:cNvSpPr>
          <p:nvPr>
            <p:ph type="title"/>
          </p:nvPr>
        </p:nvSpPr>
        <p:spPr/>
        <p:txBody>
          <a:bodyPr/>
          <a:lstStyle/>
          <a:p>
            <a:r>
              <a:rPr lang="en-IN" dirty="0"/>
              <a:t>Knowledge based Detection</a:t>
            </a:r>
          </a:p>
        </p:txBody>
      </p:sp>
      <p:sp>
        <p:nvSpPr>
          <p:cNvPr id="4" name="Slide Number Placeholder 3">
            <a:extLst>
              <a:ext uri="{FF2B5EF4-FFF2-40B4-BE49-F238E27FC236}">
                <a16:creationId xmlns:a16="http://schemas.microsoft.com/office/drawing/2014/main" id="{6124ECB6-3B7B-854A-7AB4-012E395B52D0}"/>
              </a:ext>
            </a:extLst>
          </p:cNvPr>
          <p:cNvSpPr>
            <a:spLocks noGrp="1"/>
          </p:cNvSpPr>
          <p:nvPr>
            <p:ph type="sldNum" sz="quarter" idx="4"/>
          </p:nvPr>
        </p:nvSpPr>
        <p:spPr/>
        <p:txBody>
          <a:bodyPr/>
          <a:lstStyle/>
          <a:p>
            <a:fld id="{00000000-1234-1234-1234-123412341234}" type="slidenum">
              <a:rPr lang="en" smtClean="0"/>
              <a:pPr/>
              <a:t>7</a:t>
            </a:fld>
            <a:endParaRPr lang="en" dirty="0"/>
          </a:p>
        </p:txBody>
      </p:sp>
      <p:pic>
        <p:nvPicPr>
          <p:cNvPr id="4098" name="Picture 2" descr="Eye tattoo">
            <a:extLst>
              <a:ext uri="{FF2B5EF4-FFF2-40B4-BE49-F238E27FC236}">
                <a16:creationId xmlns:a16="http://schemas.microsoft.com/office/drawing/2014/main" id="{2A7C9F33-3419-D668-96BA-3B968318A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4989" y="2288108"/>
            <a:ext cx="6651624" cy="665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16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FD1BA2-F5E7-C0D6-E7A1-9EFE7CC73DE8}"/>
              </a:ext>
            </a:extLst>
          </p:cNvPr>
          <p:cNvSpPr>
            <a:spLocks noGrp="1"/>
          </p:cNvSpPr>
          <p:nvPr>
            <p:ph idx="1"/>
          </p:nvPr>
        </p:nvSpPr>
        <p:spPr>
          <a:xfrm>
            <a:off x="952500" y="1872343"/>
            <a:ext cx="9251043" cy="7896810"/>
          </a:xfrm>
        </p:spPr>
        <p:txBody>
          <a:bodyPr/>
          <a:lstStyle/>
          <a:p>
            <a:pPr marL="571500" indent="-571500">
              <a:buFont typeface="Arial" panose="020B0604020202020204" pitchFamily="34" charset="0"/>
              <a:buChar char="•"/>
            </a:pPr>
            <a:r>
              <a:rPr lang="en-US" dirty="0"/>
              <a:t>Feature-based detection uses what are known as </a:t>
            </a:r>
            <a:r>
              <a:rPr lang="en-US" b="1" dirty="0"/>
              <a:t>face landmarks</a:t>
            </a:r>
            <a:r>
              <a:rPr lang="en-US" dirty="0"/>
              <a:t> to detect faces.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b="1" dirty="0"/>
              <a:t>Face landmarks </a:t>
            </a:r>
            <a:r>
              <a:rPr lang="en-US" dirty="0"/>
              <a:t>are a set of easy-to-find points on a face, such as the pupils or the tip of the nose.</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By default, there are </a:t>
            </a:r>
            <a:r>
              <a:rPr lang="en-US" b="1" dirty="0"/>
              <a:t>68 predefined landmark points</a:t>
            </a:r>
            <a:r>
              <a:rPr lang="en-US" dirty="0"/>
              <a:t>. The following image shows all landmark points.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The feature-based method detects faces by extracting these face landmarks.</a:t>
            </a:r>
            <a:endParaRPr lang="en-IN" dirty="0"/>
          </a:p>
        </p:txBody>
      </p:sp>
      <p:sp>
        <p:nvSpPr>
          <p:cNvPr id="3" name="Title 2">
            <a:extLst>
              <a:ext uri="{FF2B5EF4-FFF2-40B4-BE49-F238E27FC236}">
                <a16:creationId xmlns:a16="http://schemas.microsoft.com/office/drawing/2014/main" id="{9593C983-7C4B-9F4F-3231-422E7C337F56}"/>
              </a:ext>
            </a:extLst>
          </p:cNvPr>
          <p:cNvSpPr>
            <a:spLocks noGrp="1"/>
          </p:cNvSpPr>
          <p:nvPr>
            <p:ph type="title"/>
          </p:nvPr>
        </p:nvSpPr>
        <p:spPr/>
        <p:txBody>
          <a:bodyPr/>
          <a:lstStyle/>
          <a:p>
            <a:r>
              <a:rPr lang="en-IN" dirty="0"/>
              <a:t>Feature-Based Detection</a:t>
            </a:r>
          </a:p>
        </p:txBody>
      </p:sp>
      <p:sp>
        <p:nvSpPr>
          <p:cNvPr id="4" name="Slide Number Placeholder 3">
            <a:extLst>
              <a:ext uri="{FF2B5EF4-FFF2-40B4-BE49-F238E27FC236}">
                <a16:creationId xmlns:a16="http://schemas.microsoft.com/office/drawing/2014/main" id="{8D36E839-D4C1-E180-2945-BA751D695DE5}"/>
              </a:ext>
            </a:extLst>
          </p:cNvPr>
          <p:cNvSpPr>
            <a:spLocks noGrp="1"/>
          </p:cNvSpPr>
          <p:nvPr>
            <p:ph type="sldNum" sz="quarter" idx="4"/>
          </p:nvPr>
        </p:nvSpPr>
        <p:spPr/>
        <p:txBody>
          <a:bodyPr/>
          <a:lstStyle/>
          <a:p>
            <a:fld id="{00000000-1234-1234-1234-123412341234}" type="slidenum">
              <a:rPr lang="en" smtClean="0"/>
              <a:pPr/>
              <a:t>8</a:t>
            </a:fld>
            <a:endParaRPr lang="en" dirty="0"/>
          </a:p>
        </p:txBody>
      </p:sp>
      <p:pic>
        <p:nvPicPr>
          <p:cNvPr id="5122" name="Picture 2" descr="Face-Landmarks">
            <a:extLst>
              <a:ext uri="{FF2B5EF4-FFF2-40B4-BE49-F238E27FC236}">
                <a16:creationId xmlns:a16="http://schemas.microsoft.com/office/drawing/2014/main" id="{65518064-84FB-7C32-929E-5F538AB66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296" y="2183266"/>
            <a:ext cx="6977045" cy="614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5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68AF54-636D-7E66-1ABD-E48921FCC2E3}"/>
              </a:ext>
            </a:extLst>
          </p:cNvPr>
          <p:cNvSpPr>
            <a:spLocks noGrp="1"/>
          </p:cNvSpPr>
          <p:nvPr>
            <p:ph idx="1"/>
          </p:nvPr>
        </p:nvSpPr>
        <p:spPr>
          <a:xfrm>
            <a:off x="952500" y="2046513"/>
            <a:ext cx="15492845" cy="7722639"/>
          </a:xfrm>
        </p:spPr>
        <p:txBody>
          <a:bodyPr/>
          <a:lstStyle/>
          <a:p>
            <a:r>
              <a:rPr lang="en-IN" b="1" dirty="0"/>
              <a:t>Pros</a:t>
            </a:r>
          </a:p>
          <a:p>
            <a:pPr marL="571500" indent="-571500">
              <a:buFont typeface="Arial" panose="020B0604020202020204" pitchFamily="34" charset="0"/>
              <a:buChar char="•"/>
            </a:pPr>
            <a:r>
              <a:rPr lang="en-US" dirty="0"/>
              <a:t>Features are </a:t>
            </a:r>
            <a:r>
              <a:rPr lang="en-US" b="1" dirty="0"/>
              <a:t>invariant to pose and orientation change</a:t>
            </a:r>
            <a:r>
              <a:rPr lang="en-US" dirty="0"/>
              <a:t>. That is, face gets detected even if it is moved, rotated, or distorted in the image.</a:t>
            </a:r>
          </a:p>
          <a:p>
            <a:pPr marL="571500" indent="-571500">
              <a:buFont typeface="Arial" panose="020B0604020202020204" pitchFamily="34" charset="0"/>
              <a:buChar char="•"/>
            </a:pPr>
            <a:r>
              <a:rPr lang="en-US" dirty="0"/>
              <a:t>This method has a </a:t>
            </a:r>
            <a:r>
              <a:rPr lang="en-US" b="1" dirty="0"/>
              <a:t>higher chance of face detection </a:t>
            </a:r>
            <a:r>
              <a:rPr lang="en-US" dirty="0"/>
              <a:t>(compared to other methods).</a:t>
            </a:r>
          </a:p>
          <a:p>
            <a:pPr marL="571500" indent="-571500">
              <a:buFont typeface="Arial" panose="020B0604020202020204" pitchFamily="34" charset="0"/>
              <a:buChar char="•"/>
            </a:pPr>
            <a:endParaRPr lang="en-US" dirty="0"/>
          </a:p>
          <a:p>
            <a:r>
              <a:rPr lang="en-US" b="1" dirty="0"/>
              <a:t>Cons</a:t>
            </a:r>
          </a:p>
          <a:p>
            <a:pPr marL="571500" indent="-571500">
              <a:buFont typeface="Arial" panose="020B0604020202020204" pitchFamily="34" charset="0"/>
              <a:buChar char="•"/>
            </a:pPr>
            <a:r>
              <a:rPr lang="en-US" dirty="0"/>
              <a:t>Difficult to locate facial features due to noise in the images.</a:t>
            </a:r>
          </a:p>
          <a:p>
            <a:pPr marL="571500" indent="-571500">
              <a:buFont typeface="Arial" panose="020B0604020202020204" pitchFamily="34" charset="0"/>
              <a:buChar char="•"/>
            </a:pPr>
            <a:r>
              <a:rPr lang="en-US" dirty="0"/>
              <a:t>Difficult to detect features in complex backgrounds.</a:t>
            </a:r>
            <a:endParaRPr lang="en-IN" dirty="0"/>
          </a:p>
        </p:txBody>
      </p:sp>
      <p:sp>
        <p:nvSpPr>
          <p:cNvPr id="3" name="Title 2">
            <a:extLst>
              <a:ext uri="{FF2B5EF4-FFF2-40B4-BE49-F238E27FC236}">
                <a16:creationId xmlns:a16="http://schemas.microsoft.com/office/drawing/2014/main" id="{33DDBC75-D116-3CB8-D8C6-D23D2F7D21F6}"/>
              </a:ext>
            </a:extLst>
          </p:cNvPr>
          <p:cNvSpPr>
            <a:spLocks noGrp="1"/>
          </p:cNvSpPr>
          <p:nvPr>
            <p:ph type="title"/>
          </p:nvPr>
        </p:nvSpPr>
        <p:spPr/>
        <p:txBody>
          <a:bodyPr/>
          <a:lstStyle/>
          <a:p>
            <a:r>
              <a:rPr lang="en-IN" dirty="0"/>
              <a:t>Feature-Based Detection</a:t>
            </a:r>
          </a:p>
        </p:txBody>
      </p:sp>
      <p:sp>
        <p:nvSpPr>
          <p:cNvPr id="4" name="Slide Number Placeholder 3">
            <a:extLst>
              <a:ext uri="{FF2B5EF4-FFF2-40B4-BE49-F238E27FC236}">
                <a16:creationId xmlns:a16="http://schemas.microsoft.com/office/drawing/2014/main" id="{C63AD08F-145A-A274-E72E-B96E93A82015}"/>
              </a:ext>
            </a:extLst>
          </p:cNvPr>
          <p:cNvSpPr>
            <a:spLocks noGrp="1"/>
          </p:cNvSpPr>
          <p:nvPr>
            <p:ph type="sldNum" sz="quarter" idx="4"/>
          </p:nvPr>
        </p:nvSpPr>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190488851"/>
      </p:ext>
    </p:extLst>
  </p:cSld>
  <p:clrMapOvr>
    <a:masterClrMapping/>
  </p:clrMapOvr>
</p:sld>
</file>

<file path=ppt/theme/theme1.xml><?xml version="1.0" encoding="utf-8"?>
<a:theme xmlns:a="http://schemas.openxmlformats.org/drawingml/2006/main" name="STEMpedia Powerpoint Theme for School Lectures Classes 9,10 R2">
  <a:themeElements>
    <a:clrScheme name="STEMpedia | Classroom Lecture Slides Classes 9,10">
      <a:dk1>
        <a:srgbClr val="000000"/>
      </a:dk1>
      <a:lt1>
        <a:sysClr val="window" lastClr="FFFFFF"/>
      </a:lt1>
      <a:dk2>
        <a:srgbClr val="595959"/>
      </a:dk2>
      <a:lt2>
        <a:srgbClr val="E7E6E6"/>
      </a:lt2>
      <a:accent1>
        <a:srgbClr val="2AC0D5"/>
      </a:accent1>
      <a:accent2>
        <a:srgbClr val="304874"/>
      </a:accent2>
      <a:accent3>
        <a:srgbClr val="304874"/>
      </a:accent3>
      <a:accent4>
        <a:srgbClr val="FFC000"/>
      </a:accent4>
      <a:accent5>
        <a:srgbClr val="5B9BD5"/>
      </a:accent5>
      <a:accent6>
        <a:srgbClr val="70AD47"/>
      </a:accent6>
      <a:hlink>
        <a:srgbClr val="0563C1"/>
      </a:hlink>
      <a:folHlink>
        <a:srgbClr val="954F72"/>
      </a:folHlink>
    </a:clrScheme>
    <a:fontScheme name="Stempdia | Fonts for Classroom Lecture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pedia Powerpoint Theme for School Lectures Classes 9,10 R2" id="{600FDD8E-5AF6-4B3C-93C7-8BC2082D58A0}" vid="{7D0D3CC3-07C4-47D5-A869-A79F6A241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CL9_CH13_AI in 21st Century</Template>
  <TotalTime>289</TotalTime>
  <Words>1612</Words>
  <Application>Microsoft Office PowerPoint</Application>
  <PresentationFormat>Custom</PresentationFormat>
  <Paragraphs>198</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Wingdings</vt:lpstr>
      <vt:lpstr>Consolas</vt:lpstr>
      <vt:lpstr>Calibri</vt:lpstr>
      <vt:lpstr>Arial Rounded MT Bold</vt:lpstr>
      <vt:lpstr>Arial Black</vt:lpstr>
      <vt:lpstr>-apple-system</vt:lpstr>
      <vt:lpstr>STEMpedia Powerpoint Theme for School Lectures Classes 9,10 R2</vt:lpstr>
      <vt:lpstr>Face Detection</vt:lpstr>
      <vt:lpstr>What you will learn:</vt:lpstr>
      <vt:lpstr>Face Detection</vt:lpstr>
      <vt:lpstr>How do we detect faces?</vt:lpstr>
      <vt:lpstr>Knowledge based Detection</vt:lpstr>
      <vt:lpstr>Knowledge based Detection</vt:lpstr>
      <vt:lpstr>Knowledge based Detection</vt:lpstr>
      <vt:lpstr>Feature-Based Detection</vt:lpstr>
      <vt:lpstr>Feature-Based Detection</vt:lpstr>
      <vt:lpstr>Face Detection Functions in Python using PictoBlox</vt:lpstr>
      <vt:lpstr>Python Functions for Face Detection</vt:lpstr>
      <vt:lpstr>Facial Detection Function</vt:lpstr>
      <vt:lpstr>Controlling Camera Feed</vt:lpstr>
      <vt:lpstr>Controlling Camera Feed</vt:lpstr>
      <vt:lpstr>Example: Analyzing Image on the Stage</vt:lpstr>
      <vt:lpstr>Example: Analyzing Image on the Stage</vt:lpstr>
      <vt:lpstr>Get number (#) of faces</vt:lpstr>
      <vt:lpstr>Get expression of face </vt:lpstr>
      <vt:lpstr>Get expression of face </vt:lpstr>
      <vt:lpstr>isexpression(face_number, emotion)</vt:lpstr>
      <vt:lpstr>Getting positions of the face</vt:lpstr>
      <vt:lpstr>Get Position of Landmarks of Face</vt:lpstr>
      <vt:lpstr>Get Position of Landmarks of Face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21st Century</dc:title>
  <dc:creator>Siddhant Pathak</dc:creator>
  <cp:lastModifiedBy>Siddhant Pathak</cp:lastModifiedBy>
  <cp:revision>7</cp:revision>
  <dcterms:created xsi:type="dcterms:W3CDTF">2022-07-18T10:36:39Z</dcterms:created>
  <dcterms:modified xsi:type="dcterms:W3CDTF">2022-07-20T10:45:11Z</dcterms:modified>
</cp:coreProperties>
</file>