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9" r:id="rId13"/>
    <p:sldId id="278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0" r:id="rId22"/>
  </p:sldIdLst>
  <p:sldSz cx="18288000" cy="10287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Arial Rounded MT Bold" panose="020F070403050403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eOKooZxJavOLj7BCUAoEld0B+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84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92A1-404D-4346-A88D-DFB940C1E153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C28B6-DE6E-440D-BD32-E2C6410C4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34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>
            <a:extLst>
              <a:ext uri="{FF2B5EF4-FFF2-40B4-BE49-F238E27FC236}">
                <a16:creationId xmlns:a16="http://schemas.microsoft.com/office/drawing/2014/main" id="{D8410EF7-58DC-4B40-A4F9-F4D80273CEE7}"/>
              </a:ext>
            </a:extLst>
          </p:cNvPr>
          <p:cNvSpPr/>
          <p:nvPr/>
        </p:nvSpPr>
        <p:spPr>
          <a:xfrm rot="5400000">
            <a:off x="-160838" y="1424301"/>
            <a:ext cx="2345980" cy="2022398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AA18ED-32CA-4E31-AA78-FD0185612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0"/>
          <a:stretch/>
        </p:blipFill>
        <p:spPr>
          <a:xfrm>
            <a:off x="3011688" y="0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467E3F-478D-4DB7-B893-EF66C8654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4584"/>
          <a:stretch/>
        </p:blipFill>
        <p:spPr>
          <a:xfrm>
            <a:off x="5020692" y="0"/>
            <a:ext cx="2021000" cy="1772424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28DEB0-BAAF-4DC0-BD23-79BA61C06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40" t="24584"/>
          <a:stretch/>
        </p:blipFill>
        <p:spPr>
          <a:xfrm>
            <a:off x="-35244" y="0"/>
            <a:ext cx="1016788" cy="1772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5557C3-18F1-4B27-80CF-E77E7F34D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757"/>
          <a:stretch/>
        </p:blipFill>
        <p:spPr>
          <a:xfrm>
            <a:off x="11121145" y="9946913"/>
            <a:ext cx="1261982" cy="340090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08670B57-9E0B-43F3-862E-DFAF37FEA16A}"/>
              </a:ext>
            </a:extLst>
          </p:cNvPr>
          <p:cNvSpPr/>
          <p:nvPr/>
        </p:nvSpPr>
        <p:spPr>
          <a:xfrm rot="5400000">
            <a:off x="5869400" y="1427873"/>
            <a:ext cx="2345980" cy="2022398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0817250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E238220-6701-45A7-AF92-A8196F0D75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1793"/>
          <a:stretch/>
        </p:blipFill>
        <p:spPr>
          <a:xfrm>
            <a:off x="11969620" y="5586987"/>
            <a:ext cx="4995804" cy="4700014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687A033-FC41-4C46-A540-5635A9E39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04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4B8C71E2-62DA-4E50-9B9F-15C4357DC8FE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76C338A3-0175-47E0-87B0-977374575B5B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3A25E26B-5136-4FAA-88C0-CE489BE32D82}"/>
              </a:ext>
            </a:extLst>
          </p:cNvPr>
          <p:cNvSpPr/>
          <p:nvPr/>
        </p:nvSpPr>
        <p:spPr>
          <a:xfrm rot="5400000">
            <a:off x="14937016" y="6220657"/>
            <a:ext cx="2345980" cy="2022398"/>
          </a:xfrm>
          <a:prstGeom prst="hexagon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092799CB-32D3-48DB-A298-FBC6E1E00A53}"/>
              </a:ext>
            </a:extLst>
          </p:cNvPr>
          <p:cNvSpPr/>
          <p:nvPr/>
        </p:nvSpPr>
        <p:spPr>
          <a:xfrm rot="5400000">
            <a:off x="12922800" y="8858726"/>
            <a:ext cx="1285876" cy="1108516"/>
          </a:xfrm>
          <a:prstGeom prst="hexagon">
            <a:avLst/>
          </a:prstGeom>
          <a:solidFill>
            <a:srgbClr val="D4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D813C23-B092-40DE-B457-11338E5BB017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CC3CEB39-FDBF-458F-87E5-9FA535177076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BC4856A-E0BD-410F-8CB2-3BF94420BFD2}"/>
              </a:ext>
            </a:extLst>
          </p:cNvPr>
          <p:cNvSpPr/>
          <p:nvPr/>
        </p:nvSpPr>
        <p:spPr>
          <a:xfrm rot="5400000">
            <a:off x="14937016" y="6220657"/>
            <a:ext cx="2345980" cy="2022398"/>
          </a:xfrm>
          <a:prstGeom prst="hexagon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DB2620C-5215-4C33-8556-23288EAA843A}"/>
              </a:ext>
            </a:extLst>
          </p:cNvPr>
          <p:cNvSpPr/>
          <p:nvPr/>
        </p:nvSpPr>
        <p:spPr>
          <a:xfrm rot="5400000">
            <a:off x="12922800" y="8858726"/>
            <a:ext cx="1285876" cy="1108516"/>
          </a:xfrm>
          <a:prstGeom prst="hexagon">
            <a:avLst/>
          </a:prstGeom>
          <a:solidFill>
            <a:srgbClr val="D4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9548698-CFF8-4443-90A9-057F5A9AC30D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42309D1-0995-4859-9669-84D633889933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DFDF00-DE2C-426E-AFFD-A623AECA53D6}"/>
              </a:ext>
            </a:extLst>
          </p:cNvPr>
          <p:cNvSpPr/>
          <p:nvPr/>
        </p:nvSpPr>
        <p:spPr>
          <a:xfrm rot="5400000">
            <a:off x="14937016" y="6220657"/>
            <a:ext cx="2345980" cy="2022398"/>
          </a:xfrm>
          <a:prstGeom prst="hexagon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03BA6DE-1F44-452E-B638-2CA3F239925F}"/>
              </a:ext>
            </a:extLst>
          </p:cNvPr>
          <p:cNvSpPr/>
          <p:nvPr/>
        </p:nvSpPr>
        <p:spPr>
          <a:xfrm rot="5400000">
            <a:off x="12922800" y="8858726"/>
            <a:ext cx="1285876" cy="1108516"/>
          </a:xfrm>
          <a:prstGeom prst="hexagon">
            <a:avLst/>
          </a:prstGeom>
          <a:solidFill>
            <a:srgbClr val="D4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868E38A9-93A6-42A6-98E9-C0E957F99E0A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B05EE3F-877B-4ACC-B7E2-9D073F59F2FB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613032A-AC1B-4941-A837-C0B9C1CB99F7}"/>
              </a:ext>
            </a:extLst>
          </p:cNvPr>
          <p:cNvSpPr/>
          <p:nvPr/>
        </p:nvSpPr>
        <p:spPr>
          <a:xfrm rot="5400000">
            <a:off x="14937016" y="6220657"/>
            <a:ext cx="2345980" cy="2022398"/>
          </a:xfrm>
          <a:prstGeom prst="hexagon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03881D5B-67D6-447A-B701-EBF924D3C3A2}"/>
              </a:ext>
            </a:extLst>
          </p:cNvPr>
          <p:cNvSpPr/>
          <p:nvPr/>
        </p:nvSpPr>
        <p:spPr>
          <a:xfrm rot="5400000">
            <a:off x="12922800" y="8858726"/>
            <a:ext cx="1285876" cy="1108516"/>
          </a:xfrm>
          <a:prstGeom prst="hexagon">
            <a:avLst/>
          </a:prstGeom>
          <a:solidFill>
            <a:srgbClr val="D4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2441C6F-05B5-4975-AC6A-D54EDB790AA0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B77E8A2-2381-407B-9696-F8EA380362A3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46D699FB-0DD1-466E-8EBF-C8DFFCB4127D}"/>
              </a:ext>
            </a:extLst>
          </p:cNvPr>
          <p:cNvSpPr/>
          <p:nvPr/>
        </p:nvSpPr>
        <p:spPr>
          <a:xfrm rot="5400000">
            <a:off x="14937016" y="6220657"/>
            <a:ext cx="2345980" cy="2022398"/>
          </a:xfrm>
          <a:prstGeom prst="hexagon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5D61BE78-CC49-437A-9246-09B6EB3B94E4}"/>
              </a:ext>
            </a:extLst>
          </p:cNvPr>
          <p:cNvSpPr/>
          <p:nvPr/>
        </p:nvSpPr>
        <p:spPr>
          <a:xfrm rot="5400000">
            <a:off x="12922800" y="8858726"/>
            <a:ext cx="1285876" cy="1108516"/>
          </a:xfrm>
          <a:prstGeom prst="hexagon">
            <a:avLst/>
          </a:prstGeom>
          <a:solidFill>
            <a:srgbClr val="D4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7256D0C6-E3E0-4132-BB0C-AA163E76C629}"/>
              </a:ext>
            </a:extLst>
          </p:cNvPr>
          <p:cNvSpPr/>
          <p:nvPr/>
        </p:nvSpPr>
        <p:spPr>
          <a:xfrm rot="5400000">
            <a:off x="14937016" y="6220657"/>
            <a:ext cx="2345980" cy="2022398"/>
          </a:xfrm>
          <a:prstGeom prst="hexagon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EDF61D52-4B77-4BDA-A37C-A52AAE45DF11}"/>
              </a:ext>
            </a:extLst>
          </p:cNvPr>
          <p:cNvSpPr/>
          <p:nvPr/>
        </p:nvSpPr>
        <p:spPr>
          <a:xfrm rot="5400000">
            <a:off x="12922800" y="8858726"/>
            <a:ext cx="1285876" cy="1108516"/>
          </a:xfrm>
          <a:prstGeom prst="hexagon">
            <a:avLst/>
          </a:prstGeom>
          <a:solidFill>
            <a:srgbClr val="D4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FABC4-8DE2-4AA4-82DA-EB7F9B893C0F}"/>
              </a:ext>
            </a:extLst>
          </p:cNvPr>
          <p:cNvGrpSpPr/>
          <p:nvPr/>
        </p:nvGrpSpPr>
        <p:grpSpPr>
          <a:xfrm>
            <a:off x="418512" y="233405"/>
            <a:ext cx="15207840" cy="981070"/>
            <a:chOff x="418512" y="233405"/>
            <a:chExt cx="15207840" cy="981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5042852A-1BD1-4E15-88B3-AB602030FFE3}"/>
                </a:ext>
              </a:extLst>
            </p:cNvPr>
            <p:cNvSpPr/>
            <p:nvPr/>
          </p:nvSpPr>
          <p:spPr>
            <a:xfrm>
              <a:off x="418512" y="233405"/>
              <a:ext cx="1138040" cy="98107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41ACC4C1-898B-48B2-9B4F-0226F25B94B2}"/>
                </a:ext>
              </a:extLst>
            </p:cNvPr>
            <p:cNvSpPr/>
            <p:nvPr/>
          </p:nvSpPr>
          <p:spPr>
            <a:xfrm>
              <a:off x="14488312" y="233405"/>
              <a:ext cx="1138040" cy="98107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DE5725-BB6C-43CB-9364-57F4C4561B41}"/>
                </a:ext>
              </a:extLst>
            </p:cNvPr>
            <p:cNvSpPr/>
            <p:nvPr/>
          </p:nvSpPr>
          <p:spPr>
            <a:xfrm>
              <a:off x="1288473" y="233405"/>
              <a:ext cx="13522036" cy="981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2603D2-1597-4DBF-8A08-4743EDA08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2" y="231078"/>
            <a:ext cx="14298705" cy="983397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A79509F-B66F-466B-AF37-015135BAC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293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5999" y="7690145"/>
            <a:ext cx="9171709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0817250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ABC3C0-C69D-4A76-9206-96DBC6DE4B16}"/>
              </a:ext>
            </a:extLst>
          </p:cNvPr>
          <p:cNvGrpSpPr/>
          <p:nvPr/>
        </p:nvGrpSpPr>
        <p:grpSpPr>
          <a:xfrm rot="10800000" flipH="1">
            <a:off x="11839712" y="7094263"/>
            <a:ext cx="4456588" cy="3192738"/>
            <a:chOff x="7125563" y="-26270"/>
            <a:chExt cx="3361267" cy="2408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469517-DCC7-48A3-8525-E791ABA6E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290"/>
            <a:stretch/>
          </p:blipFill>
          <p:spPr>
            <a:xfrm>
              <a:off x="7125563" y="-26270"/>
              <a:ext cx="1347333" cy="1181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6B75A5-1A4F-4A0A-8169-2021A68F2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t="24584"/>
            <a:stretch/>
          </p:blipFill>
          <p:spPr>
            <a:xfrm>
              <a:off x="8467310" y="-26270"/>
              <a:ext cx="1347333" cy="1181616"/>
            </a:xfrm>
            <a:prstGeom prst="rect">
              <a:avLst/>
            </a:prstGeom>
            <a:noFill/>
          </p:spPr>
        </p:pic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F1FE5BB2-5868-4C90-8104-B68131BFECEB}"/>
                </a:ext>
              </a:extLst>
            </p:cNvPr>
            <p:cNvSpPr/>
            <p:nvPr/>
          </p:nvSpPr>
          <p:spPr>
            <a:xfrm rot="5400000">
              <a:off x="9030704" y="925644"/>
              <a:ext cx="1563987" cy="1348265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78FFFF-56C6-40EF-AD54-BC8D85971AAB}"/>
              </a:ext>
            </a:extLst>
          </p:cNvPr>
          <p:cNvGrpSpPr/>
          <p:nvPr/>
        </p:nvGrpSpPr>
        <p:grpSpPr>
          <a:xfrm rot="5400000">
            <a:off x="2686078" y="107461"/>
            <a:ext cx="3064204" cy="4182046"/>
            <a:chOff x="-693902" y="-382372"/>
            <a:chExt cx="2042802" cy="2788031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E461C2DD-B219-451C-97B6-30E88525B152}"/>
                </a:ext>
              </a:extLst>
            </p:cNvPr>
            <p:cNvSpPr/>
            <p:nvPr/>
          </p:nvSpPr>
          <p:spPr>
            <a:xfrm rot="5400000">
              <a:off x="-107226" y="949533"/>
              <a:ext cx="1563987" cy="1348265"/>
            </a:xfrm>
            <a:prstGeom prst="hexag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35D543A-7155-4C44-A049-4E833FAD8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8" t="180" r="-1"/>
            <a:stretch/>
          </p:blipFill>
          <p:spPr>
            <a:xfrm>
              <a:off x="-693902" y="-382372"/>
              <a:ext cx="1348265" cy="1563987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14F54B-5195-43D2-B361-FF168D7B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569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2" y="4633717"/>
            <a:ext cx="9130143" cy="3862366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D999891-4835-49EC-90C0-AB303A64EC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3456992"/>
            <a:ext cx="14679424" cy="1176724"/>
          </a:xfrm>
        </p:spPr>
        <p:txBody>
          <a:bodyPr anchor="b"/>
          <a:lstStyle>
            <a:lvl1pPr algn="just">
              <a:lnSpc>
                <a:spcPct val="85000"/>
              </a:lnSpc>
              <a:defRPr sz="54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624D9766-C68E-4643-905A-8252A8EFA931}"/>
              </a:ext>
            </a:extLst>
          </p:cNvPr>
          <p:cNvSpPr/>
          <p:nvPr/>
        </p:nvSpPr>
        <p:spPr>
          <a:xfrm rot="5400000">
            <a:off x="8607308" y="2150174"/>
            <a:ext cx="1093840" cy="9429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0750F5F-254C-48A6-ADD9-D7234DEFAA37}"/>
              </a:ext>
            </a:extLst>
          </p:cNvPr>
          <p:cNvSpPr/>
          <p:nvPr/>
        </p:nvSpPr>
        <p:spPr>
          <a:xfrm rot="5400000">
            <a:off x="1556236" y="715871"/>
            <a:ext cx="1459524" cy="125821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8B5117-A89C-4FD2-8006-EBE08D50A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0"/>
          <a:stretch/>
        </p:blipFill>
        <p:spPr>
          <a:xfrm rot="10800000">
            <a:off x="265000" y="8514576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2E1A9-F013-4148-BC9C-6CF6F13981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35"/>
          <a:stretch/>
        </p:blipFill>
        <p:spPr>
          <a:xfrm>
            <a:off x="10966368" y="0"/>
            <a:ext cx="3356140" cy="8225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56EC484-BBB3-4B89-87E9-83479BB1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0C60ACCB-1983-486D-87EB-D60F5D44ED15}"/>
              </a:ext>
            </a:extLst>
          </p:cNvPr>
          <p:cNvSpPr/>
          <p:nvPr/>
        </p:nvSpPr>
        <p:spPr>
          <a:xfrm rot="5400000">
            <a:off x="8607308" y="2150174"/>
            <a:ext cx="1093840" cy="9429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70D66EA4-7C29-4726-A3AB-EEC7D8398E16}"/>
              </a:ext>
            </a:extLst>
          </p:cNvPr>
          <p:cNvSpPr/>
          <p:nvPr/>
        </p:nvSpPr>
        <p:spPr>
          <a:xfrm rot="5400000">
            <a:off x="1556236" y="715871"/>
            <a:ext cx="1459524" cy="125821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CB6AF5-25B0-48D1-AF7C-170D1F21C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0"/>
          <a:stretch/>
        </p:blipFill>
        <p:spPr>
          <a:xfrm rot="10800000">
            <a:off x="265000" y="8514576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F6C524-3E46-46BF-8303-2E119A8C3C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35"/>
          <a:stretch/>
        </p:blipFill>
        <p:spPr>
          <a:xfrm>
            <a:off x="10966368" y="0"/>
            <a:ext cx="3356140" cy="8225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278D3D0-22E6-426E-90A7-4E010C298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02902F50-CC6C-4A00-8A37-60F75AB1DA50}"/>
              </a:ext>
            </a:extLst>
          </p:cNvPr>
          <p:cNvSpPr/>
          <p:nvPr/>
        </p:nvSpPr>
        <p:spPr>
          <a:xfrm rot="5400000">
            <a:off x="8607308" y="2150174"/>
            <a:ext cx="1093840" cy="9429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7055A5A-9368-4B07-853D-0E68D7F96CA1}"/>
              </a:ext>
            </a:extLst>
          </p:cNvPr>
          <p:cNvSpPr/>
          <p:nvPr/>
        </p:nvSpPr>
        <p:spPr>
          <a:xfrm rot="5400000">
            <a:off x="1556236" y="715871"/>
            <a:ext cx="1459524" cy="125821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8D7A7F-245A-4D48-8E6D-C64C581F9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0"/>
          <a:stretch/>
        </p:blipFill>
        <p:spPr>
          <a:xfrm rot="10800000">
            <a:off x="265000" y="8514576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D38B88-007C-44E2-AA53-9EA238AB10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35"/>
          <a:stretch/>
        </p:blipFill>
        <p:spPr>
          <a:xfrm>
            <a:off x="10966368" y="0"/>
            <a:ext cx="3356140" cy="82259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3F0D2D7-3D5D-472F-897E-655A88714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27" name="Hexagon 26">
            <a:extLst>
              <a:ext uri="{FF2B5EF4-FFF2-40B4-BE49-F238E27FC236}">
                <a16:creationId xmlns:a16="http://schemas.microsoft.com/office/drawing/2014/main" id="{CD795A04-B4BA-4E7E-833C-304D8BC72019}"/>
              </a:ext>
            </a:extLst>
          </p:cNvPr>
          <p:cNvSpPr/>
          <p:nvPr/>
        </p:nvSpPr>
        <p:spPr>
          <a:xfrm rot="5400000">
            <a:off x="8607308" y="2150174"/>
            <a:ext cx="1093840" cy="9429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1B508F2-C6B5-44FE-B0ED-CBF952877ADD}"/>
              </a:ext>
            </a:extLst>
          </p:cNvPr>
          <p:cNvSpPr/>
          <p:nvPr/>
        </p:nvSpPr>
        <p:spPr>
          <a:xfrm rot="5400000">
            <a:off x="1556236" y="715871"/>
            <a:ext cx="1459524" cy="125821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1AFBEAB-35C6-413B-933A-23704781D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0"/>
          <a:stretch/>
        </p:blipFill>
        <p:spPr>
          <a:xfrm rot="10800000">
            <a:off x="265000" y="8514576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E1E4F3-5023-492D-9AE2-D6357A591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35"/>
          <a:stretch/>
        </p:blipFill>
        <p:spPr>
          <a:xfrm>
            <a:off x="10966368" y="0"/>
            <a:ext cx="3356140" cy="82259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8AA8CC-7649-49DF-ADB2-E7FA97A7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32" name="Hexagon 31">
            <a:extLst>
              <a:ext uri="{FF2B5EF4-FFF2-40B4-BE49-F238E27FC236}">
                <a16:creationId xmlns:a16="http://schemas.microsoft.com/office/drawing/2014/main" id="{8DA132FC-4356-45E8-9DB0-5D77412E496E}"/>
              </a:ext>
            </a:extLst>
          </p:cNvPr>
          <p:cNvSpPr/>
          <p:nvPr/>
        </p:nvSpPr>
        <p:spPr>
          <a:xfrm rot="5400000">
            <a:off x="8607308" y="2150174"/>
            <a:ext cx="1093840" cy="9429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4AA2464D-59C3-4243-9492-BA296B671E16}"/>
              </a:ext>
            </a:extLst>
          </p:cNvPr>
          <p:cNvSpPr/>
          <p:nvPr/>
        </p:nvSpPr>
        <p:spPr>
          <a:xfrm rot="5400000">
            <a:off x="1556236" y="715871"/>
            <a:ext cx="1459524" cy="125821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8DC3604-CEAB-4FC6-9620-238CC31E7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0"/>
          <a:stretch/>
        </p:blipFill>
        <p:spPr>
          <a:xfrm rot="10800000">
            <a:off x="265000" y="8514576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F5E6BD-A700-4D9B-8C1D-7121D5C26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35"/>
          <a:stretch/>
        </p:blipFill>
        <p:spPr>
          <a:xfrm>
            <a:off x="10966368" y="0"/>
            <a:ext cx="3356140" cy="82259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890BC9D-82C3-4B97-A517-7FB42EAA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AB72A7E-9D4E-42C0-9844-FF6E49A35810}"/>
              </a:ext>
            </a:extLst>
          </p:cNvPr>
          <p:cNvSpPr/>
          <p:nvPr/>
        </p:nvSpPr>
        <p:spPr>
          <a:xfrm rot="5400000">
            <a:off x="8607308" y="2150174"/>
            <a:ext cx="1093840" cy="9429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84D1A585-2ED3-4E85-A48F-2AE3229738AE}"/>
              </a:ext>
            </a:extLst>
          </p:cNvPr>
          <p:cNvSpPr/>
          <p:nvPr/>
        </p:nvSpPr>
        <p:spPr>
          <a:xfrm rot="5400000">
            <a:off x="1556236" y="715871"/>
            <a:ext cx="1459524" cy="1258210"/>
          </a:xfrm>
          <a:prstGeom prst="hexag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1B0A09-2AA0-4B73-A4B6-9224A901C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0"/>
          <a:stretch/>
        </p:blipFill>
        <p:spPr>
          <a:xfrm rot="10800000">
            <a:off x="265000" y="8514576"/>
            <a:ext cx="2021000" cy="1772424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B41845-C0D3-4215-9FD1-B40D8729F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835"/>
          <a:stretch/>
        </p:blipFill>
        <p:spPr>
          <a:xfrm>
            <a:off x="10966368" y="0"/>
            <a:ext cx="3356140" cy="822596"/>
          </a:xfrm>
          <a:prstGeom prst="rect">
            <a:avLst/>
          </a:prstGeom>
        </p:spPr>
      </p:pic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238A43D7-E4F0-43C0-91BE-692D7E449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327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AND_DESCRIPTION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436916"/>
            <a:ext cx="7885300" cy="830716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436916"/>
            <a:ext cx="7329052" cy="830716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18C50EA6-F0A6-46AF-A22B-EDE7B50C9868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7B89FD49-1D2A-4D1F-92B9-1F28F33C0C61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914A49CA-B778-41EC-BD98-1464479194E4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A967F60-9BD2-4E39-972B-17927506EE31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8F028CD5-8818-49A7-B214-448ECD53A633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A8477C5-2CE3-45D8-AE80-E10507ECF373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417BB41-C9ED-470A-A783-2B2C100BE3E3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921F9BA0-DE7E-4558-BCDD-E56B787FAE81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727F511-BB8B-450E-9334-3428E429F8BE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F101BEA5-7C40-4633-9257-37BA73003488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B2307B-3714-4205-A18A-720C74150790}"/>
              </a:ext>
            </a:extLst>
          </p:cNvPr>
          <p:cNvGrpSpPr/>
          <p:nvPr/>
        </p:nvGrpSpPr>
        <p:grpSpPr>
          <a:xfrm>
            <a:off x="418512" y="233405"/>
            <a:ext cx="15207840" cy="981070"/>
            <a:chOff x="418512" y="233405"/>
            <a:chExt cx="15207840" cy="981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6A5865B-2EE2-4E32-A41B-529FCC368C70}"/>
                </a:ext>
              </a:extLst>
            </p:cNvPr>
            <p:cNvSpPr/>
            <p:nvPr/>
          </p:nvSpPr>
          <p:spPr>
            <a:xfrm>
              <a:off x="418512" y="233405"/>
              <a:ext cx="1138040" cy="98107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08F4249-2F8B-4491-90FF-9735CEBB9864}"/>
                </a:ext>
              </a:extLst>
            </p:cNvPr>
            <p:cNvSpPr/>
            <p:nvPr/>
          </p:nvSpPr>
          <p:spPr>
            <a:xfrm>
              <a:off x="14488312" y="233405"/>
              <a:ext cx="1138040" cy="98107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1342AA-4EBA-4282-8DC1-18E4CCE5DE4B}"/>
                </a:ext>
              </a:extLst>
            </p:cNvPr>
            <p:cNvSpPr/>
            <p:nvPr/>
          </p:nvSpPr>
          <p:spPr>
            <a:xfrm>
              <a:off x="1288473" y="233405"/>
              <a:ext cx="13522036" cy="981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A7D51F88-A725-4D33-8F94-92946B864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2" y="231078"/>
            <a:ext cx="14298705" cy="983397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C5AF1202-C274-4427-BC20-1C77D4C7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94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AND_DESCRIPTION_O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458687"/>
            <a:ext cx="15492845" cy="831046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FBFFC9EA-AB74-4CC3-96A1-465B41FCDB4C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D888C43F-E4DF-43FD-8862-25C4A2246D6E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E28CFB37-DE53-4B00-8C2B-2B5F28BEC5C1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E6D691B-6A27-4E18-B421-29E15B37A791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F7405BF3-BD04-4BD9-890B-8E68F2C8EC08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5CB1817-A9EE-44E6-9F95-F5E2E0F7F5AD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3D9BF221-894A-4E4D-8378-D98A133B3D6F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75F853E-F3A0-4F29-BDDF-AF13B804DA28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0C4D980-EDC3-4BD4-B967-BCF4CC53A59E}"/>
              </a:ext>
            </a:extLst>
          </p:cNvPr>
          <p:cNvSpPr/>
          <p:nvPr/>
        </p:nvSpPr>
        <p:spPr>
          <a:xfrm>
            <a:off x="4185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D3CC358-B8BD-40CD-BB8A-5180EAF7B1B5}"/>
              </a:ext>
            </a:extLst>
          </p:cNvPr>
          <p:cNvSpPr/>
          <p:nvPr/>
        </p:nvSpPr>
        <p:spPr>
          <a:xfrm>
            <a:off x="14488312" y="233405"/>
            <a:ext cx="1138040" cy="9810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BB44C7-069D-47EB-B688-2C6ED13AB673}"/>
              </a:ext>
            </a:extLst>
          </p:cNvPr>
          <p:cNvGrpSpPr/>
          <p:nvPr/>
        </p:nvGrpSpPr>
        <p:grpSpPr>
          <a:xfrm>
            <a:off x="418512" y="233405"/>
            <a:ext cx="15207840" cy="981070"/>
            <a:chOff x="418512" y="233405"/>
            <a:chExt cx="15207840" cy="981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FD6DA1ED-9D14-4B50-B2CB-C19F5B8B06B0}"/>
                </a:ext>
              </a:extLst>
            </p:cNvPr>
            <p:cNvSpPr/>
            <p:nvPr/>
          </p:nvSpPr>
          <p:spPr>
            <a:xfrm>
              <a:off x="418512" y="233405"/>
              <a:ext cx="1138040" cy="98107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FB56512C-3405-4DD6-A61A-031597A80C61}"/>
                </a:ext>
              </a:extLst>
            </p:cNvPr>
            <p:cNvSpPr/>
            <p:nvPr/>
          </p:nvSpPr>
          <p:spPr>
            <a:xfrm>
              <a:off x="14488312" y="233405"/>
              <a:ext cx="1138040" cy="98107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81F55D-42C4-4BF4-B18A-4015B5780A7E}"/>
                </a:ext>
              </a:extLst>
            </p:cNvPr>
            <p:cNvSpPr/>
            <p:nvPr/>
          </p:nvSpPr>
          <p:spPr>
            <a:xfrm>
              <a:off x="1288473" y="233405"/>
              <a:ext cx="13522036" cy="981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1E6F22BD-8696-428F-93A8-BE88FF6DB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2" y="231078"/>
            <a:ext cx="14298705" cy="983397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1A9723E4-E8B7-4613-B701-A47A65EDF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8837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49D80EC-CF7B-4788-8A4E-AD1B649F320F}"/>
              </a:ext>
            </a:extLst>
          </p:cNvPr>
          <p:cNvSpPr/>
          <p:nvPr/>
        </p:nvSpPr>
        <p:spPr>
          <a:xfrm>
            <a:off x="3698423" y="231086"/>
            <a:ext cx="1138038" cy="98106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83" name="Google Shape;379;p15">
            <a:extLst>
              <a:ext uri="{FF2B5EF4-FFF2-40B4-BE49-F238E27FC236}">
                <a16:creationId xmlns:a16="http://schemas.microsoft.com/office/drawing/2014/main" id="{C41EB683-55E9-48FB-83D8-A943F9FBF33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EB8D9-74F9-45BF-B1DF-FA4CC99F68F4}"/>
              </a:ext>
            </a:extLst>
          </p:cNvPr>
          <p:cNvGrpSpPr/>
          <p:nvPr/>
        </p:nvGrpSpPr>
        <p:grpSpPr>
          <a:xfrm>
            <a:off x="10644074" y="3761382"/>
            <a:ext cx="5957256" cy="4923564"/>
            <a:chOff x="7096049" y="2507588"/>
            <a:chExt cx="3971504" cy="3282376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E5B5273A-92DF-46FB-B5E7-6894EAB44F56}"/>
                </a:ext>
              </a:extLst>
            </p:cNvPr>
            <p:cNvSpPr/>
            <p:nvPr/>
          </p:nvSpPr>
          <p:spPr>
            <a:xfrm rot="5400000">
              <a:off x="7763194" y="2634679"/>
              <a:ext cx="1842824" cy="158864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A784D356-60AD-4AC4-9397-E50DE8DE3142}"/>
                </a:ext>
              </a:extLst>
            </p:cNvPr>
            <p:cNvSpPr/>
            <p:nvPr/>
          </p:nvSpPr>
          <p:spPr>
            <a:xfrm rot="5400000">
              <a:off x="9351820" y="2634679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5C4E0B5F-2DAB-4430-B627-540293CECCA1}"/>
                </a:ext>
              </a:extLst>
            </p:cNvPr>
            <p:cNvSpPr/>
            <p:nvPr/>
          </p:nvSpPr>
          <p:spPr>
            <a:xfrm rot="5400000">
              <a:off x="6968958" y="4074231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5210B2E-FDB1-452F-AB2C-7A011468FEC1}"/>
                </a:ext>
              </a:extLst>
            </p:cNvPr>
            <p:cNvSpPr/>
            <p:nvPr/>
          </p:nvSpPr>
          <p:spPr>
            <a:xfrm rot="5400000">
              <a:off x="8557584" y="4074231"/>
              <a:ext cx="1842824" cy="158864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505062"/>
            <a:ext cx="9041662" cy="1755988"/>
          </a:xfrm>
        </p:spPr>
        <p:txBody>
          <a:bodyPr anchor="b">
            <a:noAutofit/>
          </a:bodyPr>
          <a:lstStyle>
            <a:lvl1pPr algn="just">
              <a:defRPr lang="en-US" b="0" dirty="0">
                <a:solidFill>
                  <a:schemeClr val="tx2"/>
                </a:solidFill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lang="en-US" dirty="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9B52FC1-C6EB-4BC9-A5B2-271978212C27}"/>
              </a:ext>
            </a:extLst>
          </p:cNvPr>
          <p:cNvGrpSpPr/>
          <p:nvPr/>
        </p:nvGrpSpPr>
        <p:grpSpPr>
          <a:xfrm>
            <a:off x="10644074" y="3761382"/>
            <a:ext cx="5957256" cy="4923564"/>
            <a:chOff x="7096049" y="2507588"/>
            <a:chExt cx="3971504" cy="3282376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14F8609-9172-43DB-979F-2D38B1030F53}"/>
                </a:ext>
              </a:extLst>
            </p:cNvPr>
            <p:cNvSpPr/>
            <p:nvPr/>
          </p:nvSpPr>
          <p:spPr>
            <a:xfrm rot="5400000">
              <a:off x="7763194" y="2634679"/>
              <a:ext cx="1842824" cy="158864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716C6949-5F2A-4BD6-AA08-4E5C0FF57DA2}"/>
                </a:ext>
              </a:extLst>
            </p:cNvPr>
            <p:cNvSpPr/>
            <p:nvPr/>
          </p:nvSpPr>
          <p:spPr>
            <a:xfrm rot="5400000">
              <a:off x="9351820" y="2634679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EF258CCC-4769-4CED-8E69-19B02C6450AB}"/>
                </a:ext>
              </a:extLst>
            </p:cNvPr>
            <p:cNvSpPr/>
            <p:nvPr/>
          </p:nvSpPr>
          <p:spPr>
            <a:xfrm rot="5400000">
              <a:off x="6968958" y="4074231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3344E39-36CA-410F-866E-1117112046E4}"/>
                </a:ext>
              </a:extLst>
            </p:cNvPr>
            <p:cNvSpPr/>
            <p:nvPr/>
          </p:nvSpPr>
          <p:spPr>
            <a:xfrm rot="5400000">
              <a:off x="8557584" y="4074231"/>
              <a:ext cx="1842824" cy="158864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3D24DFC4-4E6D-40CA-8D7E-79160E28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56AB5788-5EF2-4BDB-8993-D05A7BB8EDEF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E5FEA9C-4FCA-49E3-9974-D4F6B542E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5D667FCE-EE75-40EA-984B-F1416FA89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8D2F913-D50C-4886-A3E2-96FF410F1404}"/>
              </a:ext>
            </a:extLst>
          </p:cNvPr>
          <p:cNvGrpSpPr/>
          <p:nvPr/>
        </p:nvGrpSpPr>
        <p:grpSpPr>
          <a:xfrm>
            <a:off x="10644074" y="3761382"/>
            <a:ext cx="5957256" cy="4923564"/>
            <a:chOff x="7096049" y="2507588"/>
            <a:chExt cx="3971504" cy="3282376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9C1346C0-D059-4712-9B13-2160F0EBBBCC}"/>
                </a:ext>
              </a:extLst>
            </p:cNvPr>
            <p:cNvSpPr/>
            <p:nvPr/>
          </p:nvSpPr>
          <p:spPr>
            <a:xfrm rot="5400000">
              <a:off x="7763194" y="2634679"/>
              <a:ext cx="1842824" cy="158864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A1B4A604-EEF1-4C78-AF88-66D8A8139C19}"/>
                </a:ext>
              </a:extLst>
            </p:cNvPr>
            <p:cNvSpPr/>
            <p:nvPr/>
          </p:nvSpPr>
          <p:spPr>
            <a:xfrm rot="5400000">
              <a:off x="9351820" y="2634679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AAA1C2A5-478D-431F-A57A-D2FAAE3B566B}"/>
                </a:ext>
              </a:extLst>
            </p:cNvPr>
            <p:cNvSpPr/>
            <p:nvPr/>
          </p:nvSpPr>
          <p:spPr>
            <a:xfrm rot="5400000">
              <a:off x="6968958" y="4074231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B7134414-739B-4AAA-95A6-E2A96688C384}"/>
                </a:ext>
              </a:extLst>
            </p:cNvPr>
            <p:cNvSpPr/>
            <p:nvPr/>
          </p:nvSpPr>
          <p:spPr>
            <a:xfrm rot="5400000">
              <a:off x="8557584" y="4074231"/>
              <a:ext cx="1842824" cy="158864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44" name="Graphic 43">
            <a:extLst>
              <a:ext uri="{FF2B5EF4-FFF2-40B4-BE49-F238E27FC236}">
                <a16:creationId xmlns:a16="http://schemas.microsoft.com/office/drawing/2014/main" id="{E88E3ACF-3340-46B8-96DB-5A8B38D5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B25CB5C2-B027-4BEC-90A6-7E8B4F93D916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6754096C-E8B2-4BF5-B708-63C6DB244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EEC07A-73D8-4ED9-982C-62518A138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6DD1880-078D-493F-ADEA-5173AE532D1A}"/>
              </a:ext>
            </a:extLst>
          </p:cNvPr>
          <p:cNvGrpSpPr/>
          <p:nvPr/>
        </p:nvGrpSpPr>
        <p:grpSpPr>
          <a:xfrm>
            <a:off x="10644074" y="3761382"/>
            <a:ext cx="5957256" cy="4923564"/>
            <a:chOff x="7096049" y="2507588"/>
            <a:chExt cx="3971504" cy="3282376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4006621-4A87-4EE4-8BCE-EF2713CD3BA8}"/>
                </a:ext>
              </a:extLst>
            </p:cNvPr>
            <p:cNvSpPr/>
            <p:nvPr/>
          </p:nvSpPr>
          <p:spPr>
            <a:xfrm rot="5400000">
              <a:off x="7763194" y="2634679"/>
              <a:ext cx="1842824" cy="158864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94A0D835-62AB-4CB1-BF97-D42D21572042}"/>
                </a:ext>
              </a:extLst>
            </p:cNvPr>
            <p:cNvSpPr/>
            <p:nvPr/>
          </p:nvSpPr>
          <p:spPr>
            <a:xfrm rot="5400000">
              <a:off x="9351820" y="2634679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9FDAC87F-8CDC-4DA1-A686-B4D248537A51}"/>
                </a:ext>
              </a:extLst>
            </p:cNvPr>
            <p:cNvSpPr/>
            <p:nvPr/>
          </p:nvSpPr>
          <p:spPr>
            <a:xfrm rot="5400000">
              <a:off x="6968958" y="4074231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DCBA431A-3C75-41DA-AA45-D350B339FF64}"/>
                </a:ext>
              </a:extLst>
            </p:cNvPr>
            <p:cNvSpPr/>
            <p:nvPr/>
          </p:nvSpPr>
          <p:spPr>
            <a:xfrm rot="5400000">
              <a:off x="8557584" y="4074231"/>
              <a:ext cx="1842824" cy="158864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1F1C1B9E-5F32-4701-9F54-F39C3512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5C83785-C3EC-40E2-BB85-F574EA74AD5A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F2BE6CDE-B75E-45F7-82EC-C30C2EE6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6FAD5581-13F8-4E23-8E3D-D1541449E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30A556E-CA6C-410A-B0D6-E758C9947BF6}"/>
              </a:ext>
            </a:extLst>
          </p:cNvPr>
          <p:cNvGrpSpPr/>
          <p:nvPr/>
        </p:nvGrpSpPr>
        <p:grpSpPr>
          <a:xfrm>
            <a:off x="10644074" y="3761382"/>
            <a:ext cx="5957256" cy="4923564"/>
            <a:chOff x="7096049" y="2507588"/>
            <a:chExt cx="3971504" cy="3282376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2D69D1D-F3D8-44B4-90DA-5B760814E999}"/>
                </a:ext>
              </a:extLst>
            </p:cNvPr>
            <p:cNvSpPr/>
            <p:nvPr/>
          </p:nvSpPr>
          <p:spPr>
            <a:xfrm rot="5400000">
              <a:off x="7763194" y="2634679"/>
              <a:ext cx="1842824" cy="158864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D003E5C7-732A-4DC6-9061-A71F8BABAC04}"/>
                </a:ext>
              </a:extLst>
            </p:cNvPr>
            <p:cNvSpPr/>
            <p:nvPr/>
          </p:nvSpPr>
          <p:spPr>
            <a:xfrm rot="5400000">
              <a:off x="9351820" y="2634679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75143834-19EC-4CC5-A3C9-E7196119D558}"/>
                </a:ext>
              </a:extLst>
            </p:cNvPr>
            <p:cNvSpPr/>
            <p:nvPr/>
          </p:nvSpPr>
          <p:spPr>
            <a:xfrm rot="5400000">
              <a:off x="6968958" y="4074231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58E5714E-7C71-475F-B89D-134E5B97E190}"/>
                </a:ext>
              </a:extLst>
            </p:cNvPr>
            <p:cNvSpPr/>
            <p:nvPr/>
          </p:nvSpPr>
          <p:spPr>
            <a:xfrm rot="5400000">
              <a:off x="8557584" y="4074231"/>
              <a:ext cx="1842824" cy="158864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id="{B595EB44-92FB-4483-B0AE-5BC3BE820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E06610D1-9A6C-4A0F-BBA7-F5183A34E235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257BFEB4-5C77-45FF-9C1A-FD743B7E8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65F13F4-C72A-4244-9825-0B0428996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4457613-3663-439E-B7CA-844EB95D41EC}"/>
              </a:ext>
            </a:extLst>
          </p:cNvPr>
          <p:cNvGrpSpPr/>
          <p:nvPr/>
        </p:nvGrpSpPr>
        <p:grpSpPr>
          <a:xfrm>
            <a:off x="10644074" y="3761382"/>
            <a:ext cx="5957256" cy="4923564"/>
            <a:chOff x="7096049" y="2507588"/>
            <a:chExt cx="3971504" cy="3282376"/>
          </a:xfrm>
        </p:grpSpPr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9792B141-5B78-4B18-A9FD-B71E7BD43C7C}"/>
                </a:ext>
              </a:extLst>
            </p:cNvPr>
            <p:cNvSpPr/>
            <p:nvPr/>
          </p:nvSpPr>
          <p:spPr>
            <a:xfrm rot="5400000">
              <a:off x="7763194" y="2634679"/>
              <a:ext cx="1842824" cy="158864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9C1C387F-5A00-4225-B39C-DA93C2828158}"/>
                </a:ext>
              </a:extLst>
            </p:cNvPr>
            <p:cNvSpPr/>
            <p:nvPr/>
          </p:nvSpPr>
          <p:spPr>
            <a:xfrm rot="5400000">
              <a:off x="9351820" y="2634679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DBCC7D47-EB9D-4A4F-94DC-5F5EA50D6E78}"/>
                </a:ext>
              </a:extLst>
            </p:cNvPr>
            <p:cNvSpPr/>
            <p:nvPr/>
          </p:nvSpPr>
          <p:spPr>
            <a:xfrm rot="5400000">
              <a:off x="6968958" y="4074231"/>
              <a:ext cx="1842824" cy="158864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9A58F7D3-B623-41E1-A0AB-F3375AA9D1AF}"/>
                </a:ext>
              </a:extLst>
            </p:cNvPr>
            <p:cNvSpPr/>
            <p:nvPr/>
          </p:nvSpPr>
          <p:spPr>
            <a:xfrm rot="5400000">
              <a:off x="8557584" y="4074231"/>
              <a:ext cx="1842824" cy="158864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80" name="Graphic 79">
            <a:extLst>
              <a:ext uri="{FF2B5EF4-FFF2-40B4-BE49-F238E27FC236}">
                <a16:creationId xmlns:a16="http://schemas.microsoft.com/office/drawing/2014/main" id="{68103108-67A3-48E9-9516-BED988D1F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84" name="Title 1">
            <a:extLst>
              <a:ext uri="{FF2B5EF4-FFF2-40B4-BE49-F238E27FC236}">
                <a16:creationId xmlns:a16="http://schemas.microsoft.com/office/drawing/2014/main" id="{A4F793F0-6316-42C8-8578-8963E7AB8ED6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4627E312-F508-462C-AEC5-F37B272A1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3AB05E32-FB81-4AC6-9309-1F7F2F9CC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3BDDC9A8-D9A5-4D5F-B2EB-F57A1B4DE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7254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599CF942-2295-4437-A196-CD6C84E1A6E7}"/>
              </a:ext>
            </a:extLst>
          </p:cNvPr>
          <p:cNvSpPr/>
          <p:nvPr/>
        </p:nvSpPr>
        <p:spPr>
          <a:xfrm>
            <a:off x="15973975" y="9169238"/>
            <a:ext cx="1292462" cy="11141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279918"/>
            <a:ext cx="14779418" cy="914572"/>
          </a:xfrm>
        </p:spPr>
        <p:txBody>
          <a:bodyPr anchor="t"/>
          <a:lstStyle>
            <a:lvl1pPr algn="l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495847"/>
            <a:ext cx="7612728" cy="748573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495845"/>
            <a:ext cx="8241380" cy="8511238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50376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9CEEC63-2568-4722-8760-706DE1E0480F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743F071C-5274-4611-8D93-6C7C5D4796F2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13" name="Google Shape;379;p15">
            <a:extLst>
              <a:ext uri="{FF2B5EF4-FFF2-40B4-BE49-F238E27FC236}">
                <a16:creationId xmlns:a16="http://schemas.microsoft.com/office/drawing/2014/main" id="{CAA0553C-88D0-4ED0-A2B0-65505E623935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4F2869-8DDF-4028-BA13-56CC3EEFC61A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20F2B44-BC28-4DC4-88B0-1F134FDB2203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66C5F247-0C72-4BC1-81F6-6BF11309D144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5E2911-064A-4E78-B9E1-558B82B1E016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22" name="Google Shape;379;p15">
            <a:extLst>
              <a:ext uri="{FF2B5EF4-FFF2-40B4-BE49-F238E27FC236}">
                <a16:creationId xmlns:a16="http://schemas.microsoft.com/office/drawing/2014/main" id="{D15193B7-D7C8-4114-8C38-BF5DBB0F7C1D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670302E-6FE2-4D87-AFD9-75E128798AB6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86FA44AC-B79E-4E36-B5F6-CF46D266C262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83C9488-41AC-4670-BCBD-D85E39B7AC3E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60A0AE0-C732-4510-AE8D-AE44B9C45CCF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28" name="Google Shape;379;p15">
            <a:extLst>
              <a:ext uri="{FF2B5EF4-FFF2-40B4-BE49-F238E27FC236}">
                <a16:creationId xmlns:a16="http://schemas.microsoft.com/office/drawing/2014/main" id="{FB59FB20-F2F6-42AD-B9D5-CE43D8CC9CC8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85FF657-EFB1-4187-8EB0-6C7AADABB650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70399CCB-1039-4309-8D3B-F5B635E388A1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675C640-3ADA-4E41-AD5D-2BBA8DBC9D90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7E313DF-9EE4-4770-833F-2A47FA68A3E8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2D92F7AF-977D-47DD-9290-45B75E930BD2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6973060-47C3-4B11-B112-3DADFC6AD42F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B2AD5ECF-6195-4E47-B337-CBBDF309E824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B50537DB-725D-46B1-96C4-0CB0EC556CE7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3177774-4922-4A59-BEA4-5EC3E80FA311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41" name="Google Shape;379;p15">
            <a:extLst>
              <a:ext uri="{FF2B5EF4-FFF2-40B4-BE49-F238E27FC236}">
                <a16:creationId xmlns:a16="http://schemas.microsoft.com/office/drawing/2014/main" id="{5D2F6894-18CA-4BA7-9AF1-CD8803FD1F1B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1846F7F-8C5D-4DCB-880B-B3E70A137630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857E5486-3A55-4C86-B749-E65EA4E4DCC2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31091649-5B94-4A72-9AFC-FE7B6FE20D1A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71DE521D-3B86-4B15-926E-0DBE7A7DF485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47" name="Google Shape;379;p15">
            <a:extLst>
              <a:ext uri="{FF2B5EF4-FFF2-40B4-BE49-F238E27FC236}">
                <a16:creationId xmlns:a16="http://schemas.microsoft.com/office/drawing/2014/main" id="{042B2FF9-71B7-4B9E-A9DC-77885AE93369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06A064C-7B11-4141-AEA5-A8AB268A1D86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048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96168E7-77D8-4474-82A8-4CECEC94A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1" y="279918"/>
            <a:ext cx="14765422" cy="914572"/>
          </a:xfrm>
        </p:spPr>
        <p:txBody>
          <a:bodyPr anchor="t"/>
          <a:lstStyle>
            <a:lvl1pPr algn="l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41171D-6634-4841-B14A-E763A1A297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495846"/>
            <a:ext cx="6847607" cy="8511235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3ED2B7-C90D-42D0-9711-971F48984C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495845"/>
            <a:ext cx="8241380" cy="8511238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385CE6AF-52F3-42A5-BD7E-7FD96B01444E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3E2E5AE8-4566-495C-97D8-0E249182FA26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1" name="Google Shape;379;p15">
            <a:extLst>
              <a:ext uri="{FF2B5EF4-FFF2-40B4-BE49-F238E27FC236}">
                <a16:creationId xmlns:a16="http://schemas.microsoft.com/office/drawing/2014/main" id="{0BD5C69F-FA05-474C-9D01-B5D22B4E7F61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94519AC-C818-432F-8AD1-014DFD9E8335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9DA96A7A-0E0D-457B-B616-4F4B24851C18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EAE8F6DB-A983-4B13-B99A-08B79FEE819F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5" name="Google Shape;379;p15">
            <a:extLst>
              <a:ext uri="{FF2B5EF4-FFF2-40B4-BE49-F238E27FC236}">
                <a16:creationId xmlns:a16="http://schemas.microsoft.com/office/drawing/2014/main" id="{56219304-75E8-46E5-BECD-4B39BC6B8138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9EFA491-CDA8-4D04-B57D-B08553BBB476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8FCD2BBD-33A1-4283-A66A-672EDA44884F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3A064B55-774A-4A1F-B0E5-1C8B60BAB093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9" name="Google Shape;379;p15">
            <a:extLst>
              <a:ext uri="{FF2B5EF4-FFF2-40B4-BE49-F238E27FC236}">
                <a16:creationId xmlns:a16="http://schemas.microsoft.com/office/drawing/2014/main" id="{3DA3180E-1992-44F1-A2D7-6533B141EC95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A0F2F4E-A4D5-494F-B23A-F2633611788E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B7D4F17D-2BA7-4454-A04E-120DF0E91467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0A057FAD-C3AB-4085-A809-27A1808FABB0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3" name="Google Shape;379;p15">
            <a:extLst>
              <a:ext uri="{FF2B5EF4-FFF2-40B4-BE49-F238E27FC236}">
                <a16:creationId xmlns:a16="http://schemas.microsoft.com/office/drawing/2014/main" id="{F6D41A41-5E4F-4CC6-89DE-C32D26F857A2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C1C1B4E-C8D8-4654-AEA1-CDCBA46F2463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6E6B5BF-AA81-4531-88D5-67058C05FA13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898A7F5-99CE-410A-8B90-E91B5B7BD949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4" name="Google Shape;379;p15">
            <a:extLst>
              <a:ext uri="{FF2B5EF4-FFF2-40B4-BE49-F238E27FC236}">
                <a16:creationId xmlns:a16="http://schemas.microsoft.com/office/drawing/2014/main" id="{CC609775-D253-4174-B07D-9477FD2C2787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271CF6-FB4D-4BC7-891A-A9782E1D13FB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2FC9661B-4728-46E2-A826-6A04F6D91D9D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C4166922-4D4D-4C49-9635-754BBB0C0E4F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Google Shape;379;p15">
            <a:extLst>
              <a:ext uri="{FF2B5EF4-FFF2-40B4-BE49-F238E27FC236}">
                <a16:creationId xmlns:a16="http://schemas.microsoft.com/office/drawing/2014/main" id="{2153C8E6-B331-4A8D-8BD9-4830716F743A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74DA180-FFEF-45AD-B479-3C6083FBA145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99BF4B5D-61D9-46FE-AACD-C48E237D0CEE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141F883A-624B-44D4-A64E-3CEAA70631E7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8" name="Google Shape;379;p15">
            <a:extLst>
              <a:ext uri="{FF2B5EF4-FFF2-40B4-BE49-F238E27FC236}">
                <a16:creationId xmlns:a16="http://schemas.microsoft.com/office/drawing/2014/main" id="{0166A130-1680-4183-9E26-F7CC3EAEA2FA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A1A8CA20-3D53-4B94-B155-BBBEAB44EFF9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855F465D-18FE-4D9D-B742-A30C1A81CA13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E5ADFA42-7AA7-49BA-813F-AF485ED1F2A1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2" name="Google Shape;379;p15">
            <a:extLst>
              <a:ext uri="{FF2B5EF4-FFF2-40B4-BE49-F238E27FC236}">
                <a16:creationId xmlns:a16="http://schemas.microsoft.com/office/drawing/2014/main" id="{54C49424-63AA-4FB6-981B-273B8A9B8C7A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C0056746-C8BE-4DDD-B99A-F936C23DFB62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C62098FC-B9B5-4A7F-A654-C6FBB297FF4D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046156C-6DCD-4D8D-9B01-55D5AFBEEDDA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6" name="Google Shape;379;p15">
            <a:extLst>
              <a:ext uri="{FF2B5EF4-FFF2-40B4-BE49-F238E27FC236}">
                <a16:creationId xmlns:a16="http://schemas.microsoft.com/office/drawing/2014/main" id="{422ECD8D-F90D-4C48-9F53-3E255AC2A833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3C119FC-69C7-45D1-B506-66C287EAB5AD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4B75415D-B7AF-434D-AABA-28A5741F6CDB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F03BF61F-4E9C-4A98-9B89-D4DE05C1DFE4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0" name="Google Shape;379;p15">
            <a:extLst>
              <a:ext uri="{FF2B5EF4-FFF2-40B4-BE49-F238E27FC236}">
                <a16:creationId xmlns:a16="http://schemas.microsoft.com/office/drawing/2014/main" id="{697F4679-4A08-4106-B8AC-EF1F64684FB3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6E98C57-F678-4AB1-8905-A81C427CB417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9690D0E8-BDCF-4FF2-818B-6C35C80BFFE7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1C2BA3EF-F50D-4536-9256-2A424B0E1E72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4" name="Google Shape;379;p15">
            <a:extLst>
              <a:ext uri="{FF2B5EF4-FFF2-40B4-BE49-F238E27FC236}">
                <a16:creationId xmlns:a16="http://schemas.microsoft.com/office/drawing/2014/main" id="{29A5DBC9-A0E3-46FF-9507-1E78D8BBF982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3D9F6318-96AE-4106-9EB8-F17ED47BBF76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ACE2512F-3A3E-4166-B9DF-F4E082DD3134}"/>
              </a:ext>
            </a:extLst>
          </p:cNvPr>
          <p:cNvSpPr/>
          <p:nvPr/>
        </p:nvSpPr>
        <p:spPr>
          <a:xfrm rot="5400000">
            <a:off x="-53751" y="4073870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245090EC-21C5-4AAA-867A-76916297FC1E}"/>
              </a:ext>
            </a:extLst>
          </p:cNvPr>
          <p:cNvSpPr/>
          <p:nvPr/>
        </p:nvSpPr>
        <p:spPr>
          <a:xfrm rot="5400000">
            <a:off x="-53751" y="5931662"/>
            <a:ext cx="781166" cy="6734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8" name="Google Shape;379;p15">
            <a:extLst>
              <a:ext uri="{FF2B5EF4-FFF2-40B4-BE49-F238E27FC236}">
                <a16:creationId xmlns:a16="http://schemas.microsoft.com/office/drawing/2014/main" id="{F823A358-47D7-480E-BE0A-DDD44097D301}"/>
              </a:ext>
            </a:extLst>
          </p:cNvPr>
          <p:cNvSpPr/>
          <p:nvPr/>
        </p:nvSpPr>
        <p:spPr>
          <a:xfrm rot="5400000">
            <a:off x="-817602" y="5002289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3FAF0A63-845B-4879-9387-FB1A82A7315F}"/>
              </a:ext>
            </a:extLst>
          </p:cNvPr>
          <p:cNvSpPr txBox="1">
            <a:spLocks/>
          </p:cNvSpPr>
          <p:nvPr/>
        </p:nvSpPr>
        <p:spPr>
          <a:xfrm rot="5400000">
            <a:off x="-1097054" y="4990861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771579CA-4E78-42EC-8B4A-E91FCCDD2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1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835A16-83D3-44ED-96CE-339B1292314E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0BF1FA-5BC8-44FA-BA82-99C4F6B86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2189001-F309-4B9A-A9BA-2F57E800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651D9BE4-6245-4B04-8CA5-9AEB27DEA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0B5EA-2D6B-426C-BAD4-9780EEF749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000" r="52385"/>
          <a:stretch/>
        </p:blipFill>
        <p:spPr>
          <a:xfrm rot="5400000" flipH="1">
            <a:off x="15537592" y="135026"/>
            <a:ext cx="2885436" cy="2615380"/>
          </a:xfrm>
          <a:prstGeom prst="rect">
            <a:avLst/>
          </a:prstGeom>
        </p:spPr>
      </p:pic>
      <p:sp>
        <p:nvSpPr>
          <p:cNvPr id="24" name="Hexagon 23">
            <a:extLst>
              <a:ext uri="{FF2B5EF4-FFF2-40B4-BE49-F238E27FC236}">
                <a16:creationId xmlns:a16="http://schemas.microsoft.com/office/drawing/2014/main" id="{896DBE98-6016-4DAD-8517-84D603613F69}"/>
              </a:ext>
            </a:extLst>
          </p:cNvPr>
          <p:cNvSpPr/>
          <p:nvPr/>
        </p:nvSpPr>
        <p:spPr>
          <a:xfrm rot="5400000">
            <a:off x="14936386" y="8149052"/>
            <a:ext cx="1457416" cy="1256392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F5E92A5-A813-4DA4-B37E-D6344FC34A97}"/>
              </a:ext>
            </a:extLst>
          </p:cNvPr>
          <p:cNvSpPr/>
          <p:nvPr/>
        </p:nvSpPr>
        <p:spPr>
          <a:xfrm rot="5400000">
            <a:off x="8757904" y="2642925"/>
            <a:ext cx="1459524" cy="1258210"/>
          </a:xfrm>
          <a:prstGeom prst="hexagon">
            <a:avLst/>
          </a:prstGeom>
          <a:solidFill>
            <a:srgbClr val="F1E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7FAFE7F0-B70E-43FC-92C9-BF1B1230FEDF}"/>
              </a:ext>
            </a:extLst>
          </p:cNvPr>
          <p:cNvSpPr/>
          <p:nvPr/>
        </p:nvSpPr>
        <p:spPr>
          <a:xfrm rot="5400000">
            <a:off x="10395592" y="2206002"/>
            <a:ext cx="729760" cy="6291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E0D6B1-7933-4883-B072-D586809BE3D2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F28AA6-3A22-48E8-91DE-80AC84B60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D5F4451-7CD2-4E6D-BFC7-6F11C7FE0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D2C2D84C-24C1-4160-864F-AD523E49F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9A3A0D-75C7-4D81-87FB-7F4028B21A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000" r="52385"/>
          <a:stretch/>
        </p:blipFill>
        <p:spPr>
          <a:xfrm rot="5400000" flipH="1">
            <a:off x="15537592" y="135026"/>
            <a:ext cx="2885436" cy="2615380"/>
          </a:xfrm>
          <a:prstGeom prst="rect">
            <a:avLst/>
          </a:prstGeom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id="{FB5CC71F-DEC1-4CD5-A1B3-73B89544A604}"/>
              </a:ext>
            </a:extLst>
          </p:cNvPr>
          <p:cNvSpPr/>
          <p:nvPr/>
        </p:nvSpPr>
        <p:spPr>
          <a:xfrm rot="5400000">
            <a:off x="14936386" y="8149052"/>
            <a:ext cx="1457416" cy="1256392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814D91F-C9F7-42BB-9D1B-A1006745E536}"/>
              </a:ext>
            </a:extLst>
          </p:cNvPr>
          <p:cNvSpPr/>
          <p:nvPr/>
        </p:nvSpPr>
        <p:spPr>
          <a:xfrm rot="5400000">
            <a:off x="8757904" y="2642925"/>
            <a:ext cx="1459524" cy="1258210"/>
          </a:xfrm>
          <a:prstGeom prst="hexagon">
            <a:avLst/>
          </a:prstGeom>
          <a:solidFill>
            <a:srgbClr val="F1E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3D788F6-A01F-463B-9445-D46E6F202C82}"/>
              </a:ext>
            </a:extLst>
          </p:cNvPr>
          <p:cNvSpPr/>
          <p:nvPr/>
        </p:nvSpPr>
        <p:spPr>
          <a:xfrm rot="5400000">
            <a:off x="10395592" y="2206002"/>
            <a:ext cx="729760" cy="6291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0FBD1F-51BA-4BF3-8FBA-4B33CC7FBB5C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E8228E-9846-4950-860F-22207754A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29BF0B74-2B5F-478E-8038-74ECDF82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0DB3938B-7438-4F0D-98C1-EC838D268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85D614-5D79-4DF7-BDA5-B7F96F6D57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000" r="52385"/>
          <a:stretch/>
        </p:blipFill>
        <p:spPr>
          <a:xfrm rot="5400000" flipH="1">
            <a:off x="15537592" y="135026"/>
            <a:ext cx="2885436" cy="2615380"/>
          </a:xfrm>
          <a:prstGeom prst="rect">
            <a:avLst/>
          </a:prstGeom>
        </p:spPr>
      </p:pic>
      <p:sp>
        <p:nvSpPr>
          <p:cNvPr id="28" name="Hexagon 27">
            <a:extLst>
              <a:ext uri="{FF2B5EF4-FFF2-40B4-BE49-F238E27FC236}">
                <a16:creationId xmlns:a16="http://schemas.microsoft.com/office/drawing/2014/main" id="{C51DBC5B-C630-4F32-9FE3-DC4F98A25E72}"/>
              </a:ext>
            </a:extLst>
          </p:cNvPr>
          <p:cNvSpPr/>
          <p:nvPr/>
        </p:nvSpPr>
        <p:spPr>
          <a:xfrm rot="5400000">
            <a:off x="14936386" y="8149052"/>
            <a:ext cx="1457416" cy="1256392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2166636-1226-4F42-AFEE-A7FBD7EE848D}"/>
              </a:ext>
            </a:extLst>
          </p:cNvPr>
          <p:cNvSpPr/>
          <p:nvPr/>
        </p:nvSpPr>
        <p:spPr>
          <a:xfrm rot="5400000">
            <a:off x="8757904" y="2642925"/>
            <a:ext cx="1459524" cy="1258210"/>
          </a:xfrm>
          <a:prstGeom prst="hexagon">
            <a:avLst/>
          </a:prstGeom>
          <a:solidFill>
            <a:srgbClr val="F1E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EE00166A-B3AE-4DCD-8056-91FE88B3902B}"/>
              </a:ext>
            </a:extLst>
          </p:cNvPr>
          <p:cNvSpPr/>
          <p:nvPr/>
        </p:nvSpPr>
        <p:spPr>
          <a:xfrm rot="5400000">
            <a:off x="10395592" y="2206002"/>
            <a:ext cx="729760" cy="6291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75A7BC-704A-4940-AE6B-8E7F6BB4A79C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D951043-6CB4-46AC-BCEF-B2025BC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23D47A4-196C-4A85-BDC2-4BB151D1D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8DC04055-0BEE-4398-AA19-D9677A6A6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BD04AA5-37FB-4142-859A-3EF93ED846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000" r="52385"/>
          <a:stretch/>
        </p:blipFill>
        <p:spPr>
          <a:xfrm rot="5400000" flipH="1">
            <a:off x="15537592" y="135026"/>
            <a:ext cx="2885436" cy="2615380"/>
          </a:xfrm>
          <a:prstGeom prst="rect">
            <a:avLst/>
          </a:prstGeom>
        </p:spPr>
      </p:pic>
      <p:sp>
        <p:nvSpPr>
          <p:cNvPr id="36" name="Hexagon 35">
            <a:extLst>
              <a:ext uri="{FF2B5EF4-FFF2-40B4-BE49-F238E27FC236}">
                <a16:creationId xmlns:a16="http://schemas.microsoft.com/office/drawing/2014/main" id="{6E3265FB-894F-4A84-8779-F9ED57CBE3F7}"/>
              </a:ext>
            </a:extLst>
          </p:cNvPr>
          <p:cNvSpPr/>
          <p:nvPr/>
        </p:nvSpPr>
        <p:spPr>
          <a:xfrm rot="5400000">
            <a:off x="14936386" y="8149052"/>
            <a:ext cx="1457416" cy="1256392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4915D22F-7FF3-4917-B1E1-20AFFF65ABD0}"/>
              </a:ext>
            </a:extLst>
          </p:cNvPr>
          <p:cNvSpPr/>
          <p:nvPr/>
        </p:nvSpPr>
        <p:spPr>
          <a:xfrm rot="5400000">
            <a:off x="8757904" y="2642925"/>
            <a:ext cx="1459524" cy="1258210"/>
          </a:xfrm>
          <a:prstGeom prst="hexagon">
            <a:avLst/>
          </a:prstGeom>
          <a:solidFill>
            <a:srgbClr val="F1E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EEC05799-EEE1-436D-A4D6-1AFB79DA4414}"/>
              </a:ext>
            </a:extLst>
          </p:cNvPr>
          <p:cNvSpPr/>
          <p:nvPr/>
        </p:nvSpPr>
        <p:spPr>
          <a:xfrm rot="5400000">
            <a:off x="10395592" y="2206002"/>
            <a:ext cx="729760" cy="6291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924D49-043A-402B-B876-A58E844683D0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FA0074C-EF14-487C-B6C7-604AB7505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2527D8CE-22B8-4349-8B99-E49B614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327DE034-3633-42C2-A7AC-51417D570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AE5F3F-0351-45CF-A20E-C33AAC7F51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000" r="52385"/>
          <a:stretch/>
        </p:blipFill>
        <p:spPr>
          <a:xfrm rot="5400000" flipH="1">
            <a:off x="15537592" y="135026"/>
            <a:ext cx="2885436" cy="2615380"/>
          </a:xfrm>
          <a:prstGeom prst="rect">
            <a:avLst/>
          </a:prstGeom>
        </p:spPr>
      </p:pic>
      <p:sp>
        <p:nvSpPr>
          <p:cNvPr id="44" name="Hexagon 43">
            <a:extLst>
              <a:ext uri="{FF2B5EF4-FFF2-40B4-BE49-F238E27FC236}">
                <a16:creationId xmlns:a16="http://schemas.microsoft.com/office/drawing/2014/main" id="{12AEE868-D94E-4503-88A0-2117D67742DD}"/>
              </a:ext>
            </a:extLst>
          </p:cNvPr>
          <p:cNvSpPr/>
          <p:nvPr/>
        </p:nvSpPr>
        <p:spPr>
          <a:xfrm rot="5400000">
            <a:off x="14936386" y="8149052"/>
            <a:ext cx="1457416" cy="1256392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7A5B55CA-61A8-47DE-BD65-B12A00534B5B}"/>
              </a:ext>
            </a:extLst>
          </p:cNvPr>
          <p:cNvSpPr/>
          <p:nvPr/>
        </p:nvSpPr>
        <p:spPr>
          <a:xfrm rot="5400000">
            <a:off x="8757904" y="2642925"/>
            <a:ext cx="1459524" cy="1258210"/>
          </a:xfrm>
          <a:prstGeom prst="hexagon">
            <a:avLst/>
          </a:prstGeom>
          <a:solidFill>
            <a:srgbClr val="F1E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FEC7A2E-519E-41C1-83B6-0DE67216B1C9}"/>
              </a:ext>
            </a:extLst>
          </p:cNvPr>
          <p:cNvSpPr/>
          <p:nvPr/>
        </p:nvSpPr>
        <p:spPr>
          <a:xfrm rot="5400000">
            <a:off x="10395592" y="2206002"/>
            <a:ext cx="729760" cy="6291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B82708-7A2C-4AB3-A352-5EFE5DB87AD6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77B28F9-FA40-4E9D-8CF9-39F3E3151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99B1915-F640-4592-9889-B2CED0BF2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3A70F351-4F7D-4886-BE04-129A22A53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82FCC2F-9B98-447B-957E-85E65C2ED5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000" r="52385"/>
          <a:stretch/>
        </p:blipFill>
        <p:spPr>
          <a:xfrm rot="5400000" flipH="1">
            <a:off x="15537592" y="135026"/>
            <a:ext cx="2885436" cy="2615380"/>
          </a:xfrm>
          <a:prstGeom prst="rect">
            <a:avLst/>
          </a:prstGeom>
        </p:spPr>
      </p:pic>
      <p:sp>
        <p:nvSpPr>
          <p:cNvPr id="52" name="Hexagon 51">
            <a:extLst>
              <a:ext uri="{FF2B5EF4-FFF2-40B4-BE49-F238E27FC236}">
                <a16:creationId xmlns:a16="http://schemas.microsoft.com/office/drawing/2014/main" id="{189B3C2A-3F5A-46C8-9A62-23E38A8E4B9A}"/>
              </a:ext>
            </a:extLst>
          </p:cNvPr>
          <p:cNvSpPr/>
          <p:nvPr/>
        </p:nvSpPr>
        <p:spPr>
          <a:xfrm rot="5400000">
            <a:off x="14936386" y="8149052"/>
            <a:ext cx="1457416" cy="1256392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B296601-B152-4AA6-9FD2-550625879866}"/>
              </a:ext>
            </a:extLst>
          </p:cNvPr>
          <p:cNvSpPr/>
          <p:nvPr/>
        </p:nvSpPr>
        <p:spPr>
          <a:xfrm rot="5400000">
            <a:off x="8757904" y="2642925"/>
            <a:ext cx="1459524" cy="1258210"/>
          </a:xfrm>
          <a:prstGeom prst="hexagon">
            <a:avLst/>
          </a:prstGeom>
          <a:solidFill>
            <a:srgbClr val="F1E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44073883-AC24-4D13-A8B6-D7709F75BB47}"/>
              </a:ext>
            </a:extLst>
          </p:cNvPr>
          <p:cNvSpPr/>
          <p:nvPr/>
        </p:nvSpPr>
        <p:spPr>
          <a:xfrm rot="5400000">
            <a:off x="10395592" y="2206002"/>
            <a:ext cx="729760" cy="6291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52465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753EAD7-89ED-408A-97E9-6DA6DFC6C7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C3C17B5-C900-4239-AC41-7EABCF57F6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52110D4-A329-4762-8EDE-D29E4B89DE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105088E-6F20-4389-9AD8-912908AF9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6FD1B2D-8B4E-4111-8597-871D4CCCEC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945DB-33DA-4C8E-A9C3-807AD56347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03327" y="3186514"/>
            <a:ext cx="484674" cy="391397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A55A075-64DE-40B4-9191-4AE06F9DC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63830"/>
            <a:ext cx="1478902" cy="540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625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hdr="0" ftr="0" dt="0"/>
  <p:txStyles>
    <p:titleStyle>
      <a:lvl1pPr algn="just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accent2"/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just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just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A31398-9C1D-1C79-B984-A9D92EBC63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Session 13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40693-65BC-0AB7-C06E-7A2C2AAC9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AI in 21</a:t>
            </a:r>
            <a:r>
              <a:rPr lang="en-IN" baseline="30000" dirty="0"/>
              <a:t>st</a:t>
            </a:r>
            <a:r>
              <a:rPr lang="en-IN" dirty="0"/>
              <a:t> Century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C51B0-F102-5B29-D27A-A7D5F1BB2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760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718E429-2795-4A77-C8C2-189FCF94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733550"/>
            <a:ext cx="15666358" cy="205467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7"/>
            </a:pPr>
            <a:r>
              <a:rPr lang="en-IN" b="1" i="0" dirty="0">
                <a:solidFill>
                  <a:srgbClr val="000000"/>
                </a:solidFill>
                <a:effectLst/>
                <a:latin typeface="+mn-lt"/>
              </a:rPr>
              <a:t>Waste Management: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Smart waste management using AI will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allow cities to track recycling, and identify what can be recycled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, based on the type of waste produced in each area.</a:t>
            </a:r>
            <a:r>
              <a:rPr lang="en-IN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en-IN" sz="3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DAFD63-A11F-B81C-192A-0C1E793F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76" y="3746279"/>
            <a:ext cx="9111077" cy="60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ED5B4-748B-F63E-FEFA-72B201D88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1919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153586"/>
            <a:ext cx="14298705" cy="983397"/>
          </a:xfrm>
        </p:spPr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F898EBF-0000-F399-6BC9-C0DC5AB9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594068"/>
            <a:ext cx="15666358" cy="205467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8"/>
            </a:pPr>
            <a:r>
              <a:rPr lang="en-IN" b="1" i="0" dirty="0">
                <a:solidFill>
                  <a:srgbClr val="000000"/>
                </a:solidFill>
                <a:effectLst/>
                <a:latin typeface="+mn-lt"/>
              </a:rPr>
              <a:t>Traffic Management: </a:t>
            </a:r>
            <a:r>
              <a:rPr lang="en-IN" i="0" dirty="0">
                <a:solidFill>
                  <a:srgbClr val="000000"/>
                </a:solidFill>
                <a:effectLst/>
                <a:latin typeface="+mn-lt"/>
              </a:rPr>
              <a:t>AI implementation in transportation can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reduce traffic and road accidents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. AI can also be used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throughout traffic camera systems to detect road crimes in real-time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en-IN" sz="3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D56390-2D93-A3B2-7C7C-C0F9F726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78" y="3502706"/>
            <a:ext cx="8528049" cy="63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6CCA25-7EAE-FB8A-8051-D1B2CA3AD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6141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4BC5-C455-829A-48CC-DB66F69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11B068B-8C67-FE08-A5BB-E555EBFFD796}"/>
              </a:ext>
            </a:extLst>
          </p:cNvPr>
          <p:cNvSpPr txBox="1">
            <a:spLocks/>
          </p:cNvSpPr>
          <p:nvPr/>
        </p:nvSpPr>
        <p:spPr>
          <a:xfrm>
            <a:off x="952499" y="1733550"/>
            <a:ext cx="15666358" cy="2054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42900" algn="just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447ED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7ED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7ED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arenR" startAt="9"/>
            </a:pPr>
            <a:r>
              <a:rPr lang="en-IN" b="1">
                <a:solidFill>
                  <a:srgbClr val="000000"/>
                </a:solidFill>
                <a:latin typeface="+mn-lt"/>
              </a:rPr>
              <a:t>Environment: </a:t>
            </a:r>
            <a:r>
              <a:rPr lang="en-IN">
                <a:solidFill>
                  <a:srgbClr val="000000"/>
                </a:solidFill>
                <a:latin typeface="+mn-lt"/>
              </a:rPr>
              <a:t>AI can be used </a:t>
            </a:r>
            <a:r>
              <a:rPr lang="en-US">
                <a:solidFill>
                  <a:srgbClr val="000000"/>
                </a:solidFill>
                <a:latin typeface="+mn-lt"/>
              </a:rPr>
              <a:t>to </a:t>
            </a:r>
            <a:r>
              <a:rPr lang="en-US" b="1">
                <a:solidFill>
                  <a:srgbClr val="000000"/>
                </a:solidFill>
                <a:latin typeface="+mn-lt"/>
              </a:rPr>
              <a:t>track the local environment, ex: temperature, rain, pollution levels etc.</a:t>
            </a:r>
            <a:r>
              <a:rPr lang="en-US">
                <a:solidFill>
                  <a:srgbClr val="000000"/>
                </a:solidFill>
                <a:latin typeface="+mn-lt"/>
              </a:rPr>
              <a:t> This can allow the authorities of the city to make well-informed decisions that are best for the environment.</a:t>
            </a:r>
            <a:endParaRPr lang="en-IN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E7468F-B01E-69A2-EE20-1F630E3D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05" y="3672117"/>
            <a:ext cx="8201479" cy="61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F16CB-4A0A-E4DA-9BC5-401604303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0869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758697"/>
            <a:ext cx="15492845" cy="7087947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US" dirty="0"/>
              <a:t>Artificial intelligence </a:t>
            </a:r>
            <a:r>
              <a:rPr lang="en-US" b="1" dirty="0"/>
              <a:t>will transform the global economy</a:t>
            </a:r>
            <a:r>
              <a:rPr lang="en-US" dirty="0"/>
              <a:t>, and </a:t>
            </a:r>
            <a:r>
              <a:rPr lang="en-US" b="1" dirty="0"/>
              <a:t>AI jobs are in high demand.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Getting an </a:t>
            </a:r>
            <a:r>
              <a:rPr lang="en-US" b="1" dirty="0"/>
              <a:t>education in AI is challenging </a:t>
            </a:r>
            <a:r>
              <a:rPr lang="en-US" dirty="0"/>
              <a:t>and requires persistence and personal initiative.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All </a:t>
            </a:r>
            <a:r>
              <a:rPr lang="en-US" b="1" dirty="0"/>
              <a:t>AI careers are future-proof</a:t>
            </a:r>
            <a:r>
              <a:rPr lang="en-US" dirty="0"/>
              <a:t>, meaning they are likely to survive well into the future.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246574"/>
            <a:ext cx="14298705" cy="983397"/>
          </a:xfrm>
        </p:spPr>
        <p:txBody>
          <a:bodyPr/>
          <a:lstStyle/>
          <a:p>
            <a:r>
              <a:rPr lang="en-IN" dirty="0"/>
              <a:t>AI as a Career Option and Its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ED9AA-88CA-3543-F0F1-184774DD1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8733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355741"/>
            <a:ext cx="15492845" cy="741341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Self-driving cars, robotic assistants, and automated disease diagnosis are all </a:t>
            </a:r>
            <a:r>
              <a:rPr lang="en-US" b="1" dirty="0"/>
              <a:t>products of an emerging AI revolution </a:t>
            </a:r>
            <a:r>
              <a:rPr lang="en-US" dirty="0"/>
              <a:t>that will reshape how we live and work.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b="1" dirty="0"/>
              <a:t>limitless opportunities for professionals </a:t>
            </a:r>
            <a:r>
              <a:rPr lang="en-US" dirty="0"/>
              <a:t>who want to work on the cutting edge of AI research and development.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AI will be a great transformer, it will </a:t>
            </a:r>
            <a:r>
              <a:rPr lang="en-US" b="1" dirty="0"/>
              <a:t>improve the efficiency of many sectors</a:t>
            </a:r>
            <a:r>
              <a:rPr lang="en-US" dirty="0"/>
              <a:t>, and enable the creation of higher-value services. This can </a:t>
            </a:r>
            <a:r>
              <a:rPr lang="en-US" b="1" dirty="0"/>
              <a:t>lead to overall economic growth.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Starting a Career in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92267-E2C3-69DD-5897-03FDE473E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390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62629"/>
            <a:ext cx="15492845" cy="760652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AI has a high learning curve,</a:t>
            </a:r>
            <a:r>
              <a:rPr lang="en-US" b="1" dirty="0"/>
              <a:t> </a:t>
            </a:r>
            <a:r>
              <a:rPr lang="en-US" dirty="0"/>
              <a:t>but for motivated students</a:t>
            </a:r>
            <a:r>
              <a:rPr lang="en-US" b="1" dirty="0"/>
              <a:t>, the rewards of an AI career far outweigh the investment of time and energy.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Curiosity, confidence, and perseverance </a:t>
            </a:r>
            <a:r>
              <a:rPr lang="en-US" dirty="0"/>
              <a:t>are good traits for any student looking to break into an emerging field, and AI is no exception.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 good place to start is </a:t>
            </a:r>
            <a:r>
              <a:rPr lang="en-US" b="1" dirty="0"/>
              <a:t>computer science coursework</a:t>
            </a:r>
            <a:r>
              <a:rPr lang="en-US" dirty="0"/>
              <a:t>, getting familiar with the basics of data science, machine learning, and Java.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b="1" dirty="0"/>
              <a:t>a number of new undergraduate and graduate programs </a:t>
            </a:r>
            <a:r>
              <a:rPr lang="en-US" dirty="0"/>
              <a:t>popping up every day that are designed to prepare someone specifically to work in AI.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Getting an AI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99E3-2EFB-28A4-0063-65C55E265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381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Landing a Job in AI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9B2057-19BD-2ACB-0D08-F8F6096C7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00" y="1476374"/>
            <a:ext cx="9342771" cy="86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926FD-BDE0-451F-0ECC-F8EE5F9F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3066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Building &amp; Development using AI</a:t>
            </a:r>
            <a:endParaRPr lang="en-IN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7E738BA-A859-BC9C-2927-7FDF58D05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90056"/>
            <a:ext cx="15521214" cy="767909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Artificial Intelligence </a:t>
            </a:r>
            <a:r>
              <a:rPr lang="en-US" dirty="0"/>
              <a:t>is becoming a </a:t>
            </a:r>
            <a:r>
              <a:rPr lang="en-US" b="1" dirty="0"/>
              <a:t>new wave in global politics</a:t>
            </a:r>
            <a:r>
              <a:rPr lang="en-US" dirty="0"/>
              <a:t>, and it is going to play </a:t>
            </a:r>
            <a:r>
              <a:rPr lang="en-US" b="1" dirty="0"/>
              <a:t>a pivotal role in power dynamics </a:t>
            </a:r>
            <a:r>
              <a:rPr lang="en-US" dirty="0"/>
              <a:t>among nations.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Many countries are investing massively in the advancement of this technology, and it has become </a:t>
            </a:r>
            <a:r>
              <a:rPr lang="en-US" b="1" dirty="0"/>
              <a:t>an important aspect of economic, defense, and foreign policy.</a:t>
            </a:r>
            <a:r>
              <a:rPr lang="en-US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usage of AI is not limited to Information Technology (IT). </a:t>
            </a:r>
            <a:r>
              <a:rPr lang="en-US" b="1" dirty="0"/>
              <a:t>Breakthroughs in Machine Learning</a:t>
            </a:r>
            <a:r>
              <a:rPr lang="en-US" dirty="0"/>
              <a:t>, that engages in ‘deep learning’ and the ‘advancement of computer systems’ has gone beyond IT and expanded to </a:t>
            </a:r>
            <a:r>
              <a:rPr lang="en-US" b="1" dirty="0"/>
              <a:t>health, education, defense, art, and social sector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2B054-9FC1-94F9-5740-6FF044B85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61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158507"/>
            <a:ext cx="14298705" cy="983397"/>
          </a:xfrm>
        </p:spPr>
        <p:txBody>
          <a:bodyPr/>
          <a:lstStyle/>
          <a:p>
            <a:r>
              <a:rPr lang="en-US" dirty="0"/>
              <a:t>National Building &amp; Development using AI</a:t>
            </a:r>
            <a:endParaRPr lang="en-IN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AB7858A-B528-959C-412F-E651616B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670629"/>
            <a:ext cx="15521214" cy="709852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Artificial Intelligence can be a </a:t>
            </a:r>
            <a:r>
              <a:rPr lang="en-US" b="1" dirty="0"/>
              <a:t>game-changer for the nation-building process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can achieve our goal of socioeconomic change that </a:t>
            </a:r>
            <a:r>
              <a:rPr lang="en-US" b="1" dirty="0"/>
              <a:t>empowers everyone </a:t>
            </a:r>
            <a:r>
              <a:rPr lang="en-US" dirty="0"/>
              <a:t>to lead life to the fullest possible using AI.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NITI Aayog is also trying to use AI </a:t>
            </a:r>
            <a:r>
              <a:rPr lang="en-US" dirty="0"/>
              <a:t>for creating insightful policy-making processes.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2A091-1BBB-B11A-8816-3E6956D0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0762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Role of AI for a Nation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248DF-446A-B9CF-BAF7-2132255F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03" y="1426256"/>
            <a:ext cx="7925253" cy="86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1D0FE-00EB-7FB2-988C-94A226E66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799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673C2-8507-0A6F-61F3-D47D11EE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828799"/>
            <a:ext cx="15492845" cy="794035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Artificial Intelligence </a:t>
            </a:r>
            <a:r>
              <a:rPr lang="en-US" dirty="0"/>
              <a:t>has now been </a:t>
            </a:r>
            <a:r>
              <a:rPr lang="en-US" b="1" dirty="0"/>
              <a:t>ingrained in today’s society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It has </a:t>
            </a:r>
            <a:r>
              <a:rPr lang="en-US" b="1" dirty="0"/>
              <a:t>applications ranging from web searching to surfing social networking sites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Artificial Intelligence is undeniably </a:t>
            </a:r>
            <a:r>
              <a:rPr lang="en-US" b="1" dirty="0"/>
              <a:t>changing the productivity and workflow of a variety of sectors</a:t>
            </a:r>
            <a:r>
              <a:rPr lang="en-US" dirty="0"/>
              <a:t> throughout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lesson, we will talk about </a:t>
            </a:r>
            <a:r>
              <a:rPr lang="en-US" b="1" dirty="0"/>
              <a:t>how AI is impacting our lives</a:t>
            </a:r>
            <a:r>
              <a:rPr lang="en-US" dirty="0"/>
              <a:t>, </a:t>
            </a:r>
            <a:r>
              <a:rPr lang="en-US" b="1" dirty="0"/>
              <a:t>how does it help in building smart cities</a:t>
            </a:r>
            <a:r>
              <a:rPr lang="en-US" dirty="0"/>
              <a:t>, </a:t>
            </a:r>
            <a:r>
              <a:rPr lang="en-US" b="1" dirty="0"/>
              <a:t>and what will be the future of AI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2C10C3-7EA4-0DD9-4660-A37DCA78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Artificial Intelligence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7E3B2-C752-EA59-F83A-396352872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2644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307771"/>
            <a:ext cx="15492845" cy="746138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Many countries such as the United States, China, Israel, Canada, EU member countries, and Japan promote AI and have made it </a:t>
            </a:r>
            <a:r>
              <a:rPr lang="en-US" b="1" dirty="0"/>
              <a:t>an integral part of their economy, security, and defense sector</a:t>
            </a:r>
            <a:r>
              <a:rPr lang="en-US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India, AI has been </a:t>
            </a:r>
            <a:r>
              <a:rPr lang="en-US" b="1" dirty="0"/>
              <a:t>mostly used by Industries and corporates </a:t>
            </a:r>
            <a:r>
              <a:rPr lang="en-US" dirty="0"/>
              <a:t>(like Amazon, Flipkart, </a:t>
            </a:r>
            <a:r>
              <a:rPr lang="en-US" dirty="0" err="1"/>
              <a:t>SymphonyAI</a:t>
            </a:r>
            <a:r>
              <a:rPr lang="en-US" dirty="0"/>
              <a:t>, etc.), and the expertise of AI is mainly in a few hands (mainly technocrats).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Hence a huge potential, lay unexplored in India in the field of AI.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Building &amp; Development using AI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67495-DC45-5E43-95A7-992D070FC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8341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29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56BAA3-31A2-D25F-B5ED-3D6CCF2E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325" y="2743199"/>
            <a:ext cx="14849020" cy="7025953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US" dirty="0"/>
              <a:t>How AI is shaping Smart Cities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AI as a career option, and its future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AI’s Contribution to National Building &amp; Development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7FCC2-331D-A3E8-2F14-D9BA2FA6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Topics Covered in this Lesson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E870E-F155-3FE5-5293-546B6269E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240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95" y="2402237"/>
            <a:ext cx="15484450" cy="7366916"/>
          </a:xfrm>
        </p:spPr>
        <p:txBody>
          <a:bodyPr/>
          <a:lstStyle/>
          <a:p>
            <a:r>
              <a:rPr lang="en-US" dirty="0"/>
              <a:t>At the end of  the lesson, you will be able to:</a:t>
            </a:r>
          </a:p>
          <a:p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Gain an awareness of </a:t>
            </a:r>
            <a:r>
              <a:rPr lang="en-US" b="1" dirty="0"/>
              <a:t>where Artificial Intelligence is relevant in your own lives.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Correlate with the real-world applications of AI to </a:t>
            </a:r>
            <a:r>
              <a:rPr lang="en-US" b="1" dirty="0"/>
              <a:t>generate an AI mindset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Learning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54703-3B92-7A20-73D3-2C18D695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7599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735810"/>
            <a:ext cx="15492845" cy="2789695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IN" b="1" dirty="0"/>
              <a:t>Security: </a:t>
            </a:r>
            <a:r>
              <a:rPr lang="en-US" dirty="0"/>
              <a:t>Security cameras that use AI have the ability to </a:t>
            </a:r>
            <a:r>
              <a:rPr lang="en-US" b="1" dirty="0"/>
              <a:t>analyze footage in real-time and detect criminal behavior</a:t>
            </a:r>
            <a:r>
              <a:rPr lang="en-US" dirty="0"/>
              <a:t> which can then be instantly reported and dealt with.</a:t>
            </a:r>
          </a:p>
          <a:p>
            <a:pPr marL="742950" indent="-742950">
              <a:buFont typeface="+mj-lt"/>
              <a:buAutoNum type="arabicParenR"/>
            </a:pPr>
            <a:r>
              <a:rPr lang="en-US" b="1" dirty="0"/>
              <a:t>Maintenance: </a:t>
            </a:r>
            <a:r>
              <a:rPr lang="en-US" dirty="0"/>
              <a:t>AI can be used to </a:t>
            </a:r>
            <a:r>
              <a:rPr lang="en-US" b="1" dirty="0"/>
              <a:t>analyze road imagery to then assess issues </a:t>
            </a:r>
            <a:r>
              <a:rPr lang="en-US" dirty="0"/>
              <a:t>and produce cost-effective solutions.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60DB8E-3B2D-9EFE-D351-62C6E1C8B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6" y="5190896"/>
            <a:ext cx="6093091" cy="49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E1E1E-FDD4-777C-6DC6-85AB7625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77" y="5113404"/>
            <a:ext cx="6596787" cy="49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EC582-DFB5-8E35-7959-DEDD6D2F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470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929179"/>
            <a:ext cx="8021019" cy="6839973"/>
          </a:xfrm>
        </p:spPr>
        <p:txBody>
          <a:bodyPr/>
          <a:lstStyle/>
          <a:p>
            <a:pPr marL="742950" indent="-742950">
              <a:buFont typeface="+mj-lt"/>
              <a:buAutoNum type="arabicParenR" startAt="3"/>
            </a:pPr>
            <a:r>
              <a:rPr lang="en-IN" b="1" i="0" dirty="0">
                <a:solidFill>
                  <a:srgbClr val="000000"/>
                </a:solidFill>
                <a:effectLst/>
                <a:latin typeface="+mn-lt"/>
              </a:rPr>
              <a:t>Predicting Future Needs: </a:t>
            </a:r>
            <a:r>
              <a:rPr lang="en-IN" i="0" dirty="0">
                <a:solidFill>
                  <a:srgbClr val="000000"/>
                </a:solidFill>
                <a:effectLst/>
                <a:latin typeface="+mn-lt"/>
              </a:rPr>
              <a:t>Better prediction of future needs of the people Ex: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Using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energy tracking technology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to know:</a:t>
            </a:r>
          </a:p>
          <a:p>
            <a:pPr marL="17716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n-lt"/>
              </a:rPr>
              <a:t>W</a:t>
            </a:r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hen new energy sources </a:t>
            </a:r>
            <a:r>
              <a:rPr lang="en-US" sz="3600" i="0" dirty="0" err="1">
                <a:solidFill>
                  <a:srgbClr val="000000"/>
                </a:solidFill>
                <a:effectLst/>
                <a:latin typeface="+mn-lt"/>
              </a:rPr>
              <a:t>sources</a:t>
            </a:r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 will be needed, or </a:t>
            </a:r>
          </a:p>
          <a:p>
            <a:pPr marL="17716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n-lt"/>
              </a:rPr>
              <a:t>What </a:t>
            </a:r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more sustainable energy sources can be implemented.</a:t>
            </a:r>
          </a:p>
          <a:p>
            <a:endParaRPr lang="en-IN" dirty="0">
              <a:latin typeface="+mn-lt"/>
            </a:endParaRPr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5AC427-3C74-ED52-C133-C62094238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0" y="2720064"/>
            <a:ext cx="7998049" cy="606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EB78F-6DA5-7D00-95BC-8D6B92B6C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455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458687"/>
            <a:ext cx="15492845" cy="2229910"/>
          </a:xfrm>
        </p:spPr>
        <p:txBody>
          <a:bodyPr/>
          <a:lstStyle/>
          <a:p>
            <a:pPr marL="742950" indent="-742950">
              <a:buFont typeface="+mj-lt"/>
              <a:buAutoNum type="arabicParenR" startAt="4"/>
            </a:pPr>
            <a:r>
              <a:rPr lang="en-IN" b="1" i="0" dirty="0">
                <a:solidFill>
                  <a:srgbClr val="000000"/>
                </a:solidFill>
                <a:effectLst/>
                <a:latin typeface="+mn-lt"/>
              </a:rPr>
              <a:t>Controlling Pollution: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Using AI and machine learning to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analyze the current pollutants and predict the pollution levels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for the next 2 hours. This type of technology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allows authorities to make decisions in advance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to reduce their effect on the environment.</a:t>
            </a:r>
            <a:endParaRPr lang="en-IN" dirty="0">
              <a:latin typeface="+mn-lt"/>
            </a:endParaRPr>
          </a:p>
          <a:p>
            <a:pPr marL="742950" indent="-742950">
              <a:buFont typeface="+mj-lt"/>
              <a:buAutoNum type="arabicParenR" startAt="4"/>
            </a:pP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70F19C-0F88-CD36-ACD4-9C929296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07" y="3964895"/>
            <a:ext cx="10069518" cy="56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0D47-9189-2058-DB32-0D5EB2591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7485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948F645-C44B-8941-F13C-78796288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458913"/>
            <a:ext cx="15492413" cy="831056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5"/>
            </a:pPr>
            <a:r>
              <a:rPr lang="en-IN" b="1" i="0" dirty="0">
                <a:solidFill>
                  <a:srgbClr val="000000"/>
                </a:solidFill>
                <a:effectLst/>
                <a:latin typeface="+mn-lt"/>
              </a:rPr>
              <a:t>Parking Systems: 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Using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license plate recognition technology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, car parks are able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to detect cars that have outstayed hours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, this can also enforce payments and tickets.</a:t>
            </a:r>
            <a:endParaRPr lang="en-IN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74AF39-F98C-DC6C-D74E-EE14AFC4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36" y="3723014"/>
            <a:ext cx="10065128" cy="56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B2074-D7F0-D0F8-D278-178C07797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789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8AA78-EE74-BF7D-2BCA-4FDDE96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302621"/>
            <a:ext cx="6378197" cy="7342547"/>
          </a:xfrm>
        </p:spPr>
        <p:txBody>
          <a:bodyPr/>
          <a:lstStyle/>
          <a:p>
            <a:pPr marL="742950" indent="-742950">
              <a:buFont typeface="+mj-lt"/>
              <a:buAutoNum type="arabicParenR" startAt="6"/>
            </a:pPr>
            <a:r>
              <a:rPr lang="en-IN" b="1" i="0" dirty="0">
                <a:solidFill>
                  <a:srgbClr val="000000"/>
                </a:solidFill>
                <a:effectLst/>
                <a:latin typeface="+mn-lt"/>
              </a:rPr>
              <a:t>Public Transportation: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ublic transport users can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receive and access live updates and tracking</a:t>
            </a: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, this would improve time saving and customer satisfaction.</a:t>
            </a:r>
          </a:p>
          <a:p>
            <a:pPr marL="742950" indent="-742950">
              <a:buFont typeface="+mj-lt"/>
              <a:buAutoNum type="arabicParenR" startAt="6"/>
            </a:pPr>
            <a:endParaRPr lang="en-US" i="0" dirty="0">
              <a:solidFill>
                <a:srgbClr val="000000"/>
              </a:solidFill>
              <a:effectLst/>
              <a:latin typeface="+mn-lt"/>
            </a:endParaRPr>
          </a:p>
          <a:p>
            <a:pPr marL="685800" lvl="1" indent="0">
              <a:buNone/>
            </a:pPr>
            <a:r>
              <a:rPr lang="en-US" sz="3600" dirty="0">
                <a:solidFill>
                  <a:srgbClr val="000000"/>
                </a:solidFill>
                <a:latin typeface="+mn-lt"/>
              </a:rPr>
              <a:t>Automated buses can also be planned to be used within cities, these can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reduce emissions, improve routes, and increase the bus frequency.</a:t>
            </a:r>
            <a:endParaRPr lang="en-IN" sz="3600" b="1" dirty="0">
              <a:solidFill>
                <a:srgbClr val="000000"/>
              </a:solidFill>
              <a:latin typeface="+mn-lt"/>
            </a:endParaRPr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78A19-DF0A-BDA4-B059-09B4392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AI is Shaping Smart Cities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D28088-F897-2567-7E98-10FAE9AF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20" y="2426606"/>
            <a:ext cx="9255735" cy="61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123C5-F575-AA4C-F03D-0AC85A30E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02539567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9,10 R2">
  <a:themeElements>
    <a:clrScheme name="STEMpedia | Classroom Lecture Slides Classes 9,10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2AC0D5"/>
      </a:accent1>
      <a:accent2>
        <a:srgbClr val="304874"/>
      </a:accent2>
      <a:accent3>
        <a:srgbClr val="30487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9,10 R2" id="{600FDD8E-5AF6-4B3C-93C7-8BC2082D58A0}" vid="{7D0D3CC3-07C4-47D5-A869-A79F6A241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CL9_CH13_AI in 21st Century</Template>
  <TotalTime>45</TotalTime>
  <Words>1053</Words>
  <Application>Microsoft Office PowerPoint</Application>
  <PresentationFormat>Custom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Wingdings</vt:lpstr>
      <vt:lpstr>Calibri</vt:lpstr>
      <vt:lpstr>Arial Rounded MT Bold</vt:lpstr>
      <vt:lpstr>Arial Black</vt:lpstr>
      <vt:lpstr>STEMpedia Powerpoint Theme for School Lectures Classes 9,10 R2</vt:lpstr>
      <vt:lpstr>AI in 21st Century</vt:lpstr>
      <vt:lpstr>Artificial Intelligence</vt:lpstr>
      <vt:lpstr>Topics Covered in this Lesson</vt:lpstr>
      <vt:lpstr>Key Learning Outcomes</vt:lpstr>
      <vt:lpstr>How AI is Shaping Smart Cities</vt:lpstr>
      <vt:lpstr>How AI is Shaping Smart Cities</vt:lpstr>
      <vt:lpstr>How AI is Shaping Smart Cities</vt:lpstr>
      <vt:lpstr>How AI is Shaping Smart Cities</vt:lpstr>
      <vt:lpstr>How AI is Shaping Smart Cities</vt:lpstr>
      <vt:lpstr>How AI is Shaping Smart Cities</vt:lpstr>
      <vt:lpstr>How AI is Shaping Smart Cities</vt:lpstr>
      <vt:lpstr>How AI is Shaping Smart Cities</vt:lpstr>
      <vt:lpstr>AI as a Career Option and Its Future</vt:lpstr>
      <vt:lpstr>Starting a Career in AI</vt:lpstr>
      <vt:lpstr>Getting an AI education</vt:lpstr>
      <vt:lpstr>Landing a Job in AI</vt:lpstr>
      <vt:lpstr>National Building &amp; Development using AI</vt:lpstr>
      <vt:lpstr>National Building &amp; Development using AI</vt:lpstr>
      <vt:lpstr>Role of AI for a Nation</vt:lpstr>
      <vt:lpstr>National Building &amp; Development using 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 21st Century</dc:title>
  <dc:creator>Siddhant Pathak</dc:creator>
  <cp:lastModifiedBy>Siddhant Pathak</cp:lastModifiedBy>
  <cp:revision>3</cp:revision>
  <dcterms:created xsi:type="dcterms:W3CDTF">2022-07-18T10:36:39Z</dcterms:created>
  <dcterms:modified xsi:type="dcterms:W3CDTF">2022-07-18T11:21:44Z</dcterms:modified>
</cp:coreProperties>
</file>