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9" r:id="rId3"/>
    <p:sldId id="319" r:id="rId4"/>
    <p:sldId id="320" r:id="rId5"/>
    <p:sldId id="321" r:id="rId6"/>
    <p:sldId id="322" r:id="rId7"/>
    <p:sldId id="324" r:id="rId8"/>
    <p:sldId id="323" r:id="rId9"/>
    <p:sldId id="325" r:id="rId10"/>
    <p:sldId id="284" r:id="rId11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niglet" pitchFamily="82" charset="0"/>
      <p:regular r:id="rId19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S5HlsCVAmLpGUahyvEYgbw9mY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howGuides="1">
      <p:cViewPr varScale="1">
        <p:scale>
          <a:sx n="139" d="100"/>
          <a:sy n="139" d="100"/>
        </p:scale>
        <p:origin x="84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E7550E-25A5-423A-88E1-4D25D23A6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2DF69-9329-4418-AF28-4B04538412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B4AE-0DA8-423A-95A3-1C90AB026374}" type="datetimeFigureOut">
              <a:rPr lang="en-IN" smtClean="0"/>
              <a:t>24/04/22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8996F-7394-4538-A670-C0C5974073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6AD64-844D-4D1E-8783-B3257CA72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C7695-8CB4-4C11-A26B-17132A37B5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766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microsoft.com/office/2007/relationships/hdphoto" Target="../media/hdphoto1.wdp"/><Relationship Id="rId7" Type="http://schemas.openxmlformats.org/officeDocument/2006/relationships/image" Target="../media/image2.sv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59.svg"/><Relationship Id="rId5" Type="http://schemas.openxmlformats.org/officeDocument/2006/relationships/image" Target="../media/image55.sv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41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svg"/><Relationship Id="rId7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4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18" Type="http://schemas.openxmlformats.org/officeDocument/2006/relationships/image" Target="../media/image34.png"/><Relationship Id="rId3" Type="http://schemas.openxmlformats.org/officeDocument/2006/relationships/image" Target="../media/image29.svg"/><Relationship Id="rId21" Type="http://schemas.openxmlformats.org/officeDocument/2006/relationships/image" Target="../media/image37.sv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17" Type="http://schemas.openxmlformats.org/officeDocument/2006/relationships/image" Target="../media/image33.svg"/><Relationship Id="rId2" Type="http://schemas.openxmlformats.org/officeDocument/2006/relationships/image" Target="../media/image2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31.svg"/><Relationship Id="rId5" Type="http://schemas.openxmlformats.org/officeDocument/2006/relationships/image" Target="../media/image13.svg"/><Relationship Id="rId15" Type="http://schemas.openxmlformats.org/officeDocument/2006/relationships/image" Target="../media/image7.svg"/><Relationship Id="rId23" Type="http://schemas.openxmlformats.org/officeDocument/2006/relationships/image" Target="../media/image39.svg"/><Relationship Id="rId10" Type="http://schemas.openxmlformats.org/officeDocument/2006/relationships/image" Target="../media/image30.png"/><Relationship Id="rId19" Type="http://schemas.openxmlformats.org/officeDocument/2006/relationships/image" Target="../media/image35.svg"/><Relationship Id="rId4" Type="http://schemas.openxmlformats.org/officeDocument/2006/relationships/image" Target="../media/image12.png"/><Relationship Id="rId9" Type="http://schemas.openxmlformats.org/officeDocument/2006/relationships/image" Target="../media/image25.svg"/><Relationship Id="rId14" Type="http://schemas.openxmlformats.org/officeDocument/2006/relationships/image" Target="../media/image6.png"/><Relationship Id="rId22" Type="http://schemas.openxmlformats.org/officeDocument/2006/relationships/image" Target="../media/image3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5912315" y="2793494"/>
            <a:ext cx="2497902" cy="235000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849268"/>
            <a:ext cx="4442294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404576"/>
            <a:ext cx="5408625" cy="1416311"/>
          </a:xfrm>
        </p:spPr>
        <p:txBody>
          <a:bodyPr anchor="b"/>
          <a:lstStyle>
            <a:lvl1pPr algn="l">
              <a:lnSpc>
                <a:spcPct val="85000"/>
              </a:lnSpc>
              <a:defRPr sz="4500" b="1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1FD99D9-1D37-4C7E-B51F-40ADD433E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534" y="1199599"/>
            <a:ext cx="571500" cy="64293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A71D256-EF42-40D7-AE4D-DB76999E2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1552" y="614319"/>
            <a:ext cx="571500" cy="64293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E212549-6BD0-4889-82E2-7A794BECC4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016" y="134429"/>
            <a:ext cx="1007269" cy="115014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00BE4DA-D3E2-4BF8-819B-D8FBA9B62D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7854"/>
          <a:stretch/>
        </p:blipFill>
        <p:spPr>
          <a:xfrm>
            <a:off x="1" y="3370829"/>
            <a:ext cx="298015" cy="64293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B96870E-BC12-4045-900D-037A1AA74C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1265" y="1967648"/>
            <a:ext cx="337010" cy="36764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FA4CBB2-8AC7-4433-AED8-04EBA88AC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5200" y="866509"/>
            <a:ext cx="571500" cy="64293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5A2B523-6654-4838-9D58-9C99F11817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83922" y="1064386"/>
            <a:ext cx="337010" cy="36764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56C489A-1977-4F9D-8BC7-6D1979CA0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5218" y="1432032"/>
            <a:ext cx="571500" cy="64293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03C55C4-A1CD-4135-939B-CF3C4E353D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71534" y="1199599"/>
            <a:ext cx="571500" cy="6429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51D4425-0B0F-4EEE-AFE3-0D0ED27D3A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61552" y="614319"/>
            <a:ext cx="571500" cy="64293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561C5EE-62DB-4076-B224-F87CE9E691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0016" y="134429"/>
            <a:ext cx="1007269" cy="115014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0B12585-8586-4402-902F-C475B265C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7854"/>
          <a:stretch/>
        </p:blipFill>
        <p:spPr>
          <a:xfrm>
            <a:off x="1" y="3370829"/>
            <a:ext cx="298015" cy="64293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D98F450-DFF1-4F9A-8F4A-B73EAB565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1265" y="1967648"/>
            <a:ext cx="337010" cy="36764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AA551A9-EA2F-4603-924F-88AECBBB4D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25200" y="866509"/>
            <a:ext cx="571500" cy="64293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FE6F1CA-F43D-44A0-A955-60D5AA5F82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883922" y="1064386"/>
            <a:ext cx="337010" cy="36764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AC8C3AA-84B4-4D53-B99C-16E3765FE5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15218" y="1432032"/>
            <a:ext cx="571500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835A16-83D3-44ED-96CE-339B1292314E}"/>
              </a:ext>
            </a:extLst>
          </p:cNvPr>
          <p:cNvGrpSpPr/>
          <p:nvPr/>
        </p:nvGrpSpPr>
        <p:grpSpPr>
          <a:xfrm>
            <a:off x="668935" y="488693"/>
            <a:ext cx="3628747" cy="3699491"/>
            <a:chOff x="891912" y="651588"/>
            <a:chExt cx="4838329" cy="49326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0BF1FA-5BC8-44FA-BA82-99C4F6B86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2189001-F309-4B9A-A9BA-2F57E800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651D9BE4-6245-4B04-8CA5-9AEB27DEA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0881" y="2094921"/>
            <a:ext cx="2865431" cy="11055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472EF72-A6B1-4011-84B7-60BE5455D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9379" y="1121248"/>
            <a:ext cx="571500" cy="64293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3F55E7E-BC2B-48C8-B415-47B2DA352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9931" y="4024269"/>
            <a:ext cx="571500" cy="64293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74F5428-9038-46EF-B8A8-918B8702E3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9720"/>
          <a:stretch/>
        </p:blipFill>
        <p:spPr>
          <a:xfrm>
            <a:off x="7971433" y="1"/>
            <a:ext cx="1007269" cy="80832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F1CEF9B-CADE-4E2B-89B3-D428CFCC8D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0879" y="903487"/>
            <a:ext cx="337010" cy="36764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D393BA-F0CF-4931-B848-F14459A12284}"/>
              </a:ext>
            </a:extLst>
          </p:cNvPr>
          <p:cNvGrpSpPr/>
          <p:nvPr/>
        </p:nvGrpSpPr>
        <p:grpSpPr>
          <a:xfrm>
            <a:off x="668935" y="488693"/>
            <a:ext cx="3628747" cy="3699491"/>
            <a:chOff x="891912" y="651588"/>
            <a:chExt cx="4838329" cy="49326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AF4D25-CCD3-4249-9BA8-D5D91E25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7" b="98220" l="3630" r="95597">
                          <a14:foregroundMark x1="27227" y1="15364" x2="10992" y2="14870"/>
                          <a14:foregroundMark x1="10992" y1="14870" x2="39328" y2="15496"/>
                          <a14:foregroundMark x1="39328" y1="15496" x2="9882" y2="26970"/>
                          <a14:foregroundMark x1="9882" y1="26970" x2="29210" y2="22321"/>
                          <a14:foregroundMark x1="5983" y1="29674" x2="5311" y2="9298"/>
                          <a14:foregroundMark x1="5311" y1="9298" x2="36639" y2="890"/>
                          <a14:foregroundMark x1="36639" y1="890" x2="42387" y2="22321"/>
                          <a14:foregroundMark x1="39429" y1="27728" x2="46924" y2="25783"/>
                          <a14:foregroundMark x1="11697" y1="32542" x2="3261" y2="13947"/>
                          <a14:foregroundMark x1="3261" y1="13947" x2="5109" y2="3198"/>
                          <a14:foregroundMark x1="5109" y1="3198" x2="4807" y2="29080"/>
                          <a14:foregroundMark x1="89849" y1="54962" x2="95597" y2="43521"/>
                          <a14:foregroundMark x1="95597" y1="43521" x2="95160" y2="37587"/>
                          <a14:foregroundMark x1="62487" y1="87966" x2="62084" y2="98220"/>
                          <a14:foregroundMark x1="6387" y1="3198" x2="29210" y2="297"/>
                          <a14:foregroundMark x1="1445" y1="12265" x2="3630" y2="27069"/>
                          <a14:foregroundMark x1="3630" y1="27069" x2="16101" y2="33861"/>
                          <a14:foregroundMark x1="16101" y1="33861" x2="33916" y2="26970"/>
                          <a14:foregroundMark x1="42387" y1="24827" x2="41345" y2="3099"/>
                          <a14:foregroundMark x1="41345" y1="3099" x2="39429" y2="495"/>
                          <a14:foregroundMark x1="67160" y1="6133" x2="67462" y2="18595"/>
                          <a14:foregroundMark x1="39933" y1="78272" x2="40908" y2="80547"/>
                          <a14:backgroundMark x1="83731" y1="86251" x2="98689" y2="65579"/>
                          <a14:backgroundMark x1="89244" y1="45302" x2="89244" y2="45302"/>
                          <a14:backgroundMark x1="47899" y1="52258" x2="47899" y2="52258"/>
                          <a14:backgroundMark x1="50084" y1="81009" x2="50084" y2="81009"/>
                          <a14:backgroundMark x1="66992" y1="88361" x2="66992" y2="88361"/>
                          <a14:backgroundMark x1="43395" y1="48764" x2="43395" y2="48764"/>
                          <a14:backgroundMark x1="50084" y1="75239" x2="50857" y2="71381"/>
                          <a14:backgroundMark x1="52840" y1="75997" x2="49681" y2="66930"/>
                          <a14:backgroundMark x1="50655" y1="51105" x2="52639" y2="51105"/>
                          <a14:backgroundMark x1="38857" y1="62084" x2="41613" y2="59017"/>
                          <a14:backgroundMark x1="86689" y1="48764" x2="87496" y2="47807"/>
                          <a14:backgroundMark x1="91429" y1="39136" x2="84908" y2="52456"/>
                          <a14:backgroundMark x1="81782" y1="53215" x2="75261" y2="53808"/>
                          <a14:backgroundMark x1="56571" y1="51665" x2="43697" y2="55259"/>
                          <a14:backgroundMark x1="43697" y1="55259" x2="42588" y2="50115"/>
                          <a14:backgroundMark x1="49782" y1="29311" x2="49445" y2="29377"/>
                          <a14:backgroundMark x1="57546" y1="51863" x2="62420" y2="52258"/>
                          <a14:backgroundMark x1="84874" y1="29377" x2="85613" y2="29608"/>
                          <a14:backgroundMark x1="93916" y1="39763" x2="93714" y2="39070"/>
                          <a14:backgroundMark x1="41445" y1="77514" x2="41513" y2="77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912" y="651588"/>
              <a:ext cx="4838329" cy="493265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AAA6445-53A9-4D8B-B78F-DE32B1ED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85122" y="1562099"/>
              <a:ext cx="1905017" cy="1580299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488100C2-1EEB-496D-91B1-3B32A6006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0881" y="2094921"/>
            <a:ext cx="2865431" cy="110556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D738F77-7BF6-4321-93FF-BD146251E1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9379" y="1121248"/>
            <a:ext cx="571500" cy="6429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3A1361E-E176-439B-ABD1-B32C47B0C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9931" y="4024269"/>
            <a:ext cx="571500" cy="64293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1154422-FDA9-4B68-97A6-1209A06A9F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9720"/>
          <a:stretch/>
        </p:blipFill>
        <p:spPr>
          <a:xfrm>
            <a:off x="7971433" y="1"/>
            <a:ext cx="1007269" cy="80832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82B65E8-0C27-4E7F-9929-639E6B8CC5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0879" y="903487"/>
            <a:ext cx="337010" cy="3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38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7D6E0EA-C001-454E-9692-847392833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9480" y="4385023"/>
            <a:ext cx="571500" cy="6429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1CC0EB-671E-4BBD-84CC-D801F0594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2523" y="3040857"/>
            <a:ext cx="1007269" cy="115014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59D2905-CFDB-490E-8128-B6A6D4F3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9480" y="4385023"/>
            <a:ext cx="571500" cy="64293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5DE97F3-4C69-435B-84AB-FCE55E6B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2523" y="3040857"/>
            <a:ext cx="1007269" cy="11501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EC09F5-6F3A-481B-99F4-54B9EEDDB2AB}"/>
              </a:ext>
            </a:extLst>
          </p:cNvPr>
          <p:cNvGrpSpPr/>
          <p:nvPr/>
        </p:nvGrpSpPr>
        <p:grpSpPr>
          <a:xfrm>
            <a:off x="226203" y="114625"/>
            <a:ext cx="7586130" cy="490535"/>
            <a:chOff x="452406" y="229250"/>
            <a:chExt cx="15172259" cy="98107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A86EFAD-0E01-4E62-B07F-252067B2C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14599003" y="184656"/>
              <a:ext cx="981068" cy="1070256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8EA77D-0EB1-4B20-A4BB-EC46F51646A8}"/>
                </a:ext>
              </a:extLst>
            </p:cNvPr>
            <p:cNvGrpSpPr/>
            <p:nvPr/>
          </p:nvGrpSpPr>
          <p:grpSpPr>
            <a:xfrm>
              <a:off x="452406" y="229250"/>
              <a:ext cx="14817530" cy="981070"/>
              <a:chOff x="452406" y="229250"/>
              <a:chExt cx="14817530" cy="981070"/>
            </a:xfrm>
          </p:grpSpPr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2DF3E6E9-1B02-476A-980A-6B928E6A0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5400000">
                <a:off x="497000" y="184658"/>
                <a:ext cx="981068" cy="1070256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366649B-6ACB-4A29-A265-C98CC37151C5}"/>
                  </a:ext>
                </a:extLst>
              </p:cNvPr>
              <p:cNvSpPr/>
              <p:nvPr/>
            </p:nvSpPr>
            <p:spPr>
              <a:xfrm>
                <a:off x="952500" y="229250"/>
                <a:ext cx="14317436" cy="981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5E3E53-4F47-4B15-8FF5-41A81D54F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542234"/>
            <a:ext cx="740664" cy="269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E5B145A-F0BE-4ED2-912A-EC043D1EF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05" y="119352"/>
            <a:ext cx="7108483" cy="48580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B1722-37BD-40C4-B8CC-A52400D39491}"/>
              </a:ext>
            </a:extLst>
          </p:cNvPr>
          <p:cNvSpPr txBox="1"/>
          <p:nvPr/>
        </p:nvSpPr>
        <p:spPr>
          <a:xfrm>
            <a:off x="2495550" y="1955800"/>
            <a:ext cx="2235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4481402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44708-9474-4DB2-BF29-97605E8F7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1162" y="139869"/>
            <a:ext cx="1128456" cy="4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4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AF1E438-96E2-42C8-8835-D755573F1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7772" y="96198"/>
            <a:ext cx="1128456" cy="4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62F04E0-DCF4-4B58-9627-CFF2D887A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1162" y="139869"/>
            <a:ext cx="1128456" cy="4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6BE7F8C-BDE0-4E1E-8614-0EF8717D0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7772" y="96198"/>
            <a:ext cx="1128456" cy="4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Without_Alvi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849268"/>
            <a:ext cx="4442294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404576"/>
            <a:ext cx="5408625" cy="1416311"/>
          </a:xfrm>
        </p:spPr>
        <p:txBody>
          <a:bodyPr anchor="b"/>
          <a:lstStyle>
            <a:lvl1pPr algn="l">
              <a:lnSpc>
                <a:spcPct val="85000"/>
              </a:lnSpc>
              <a:defRPr sz="4500" b="1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1FD99D9-1D37-4C7E-B51F-40ADD433E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1534" y="1199599"/>
            <a:ext cx="571500" cy="64293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A71D256-EF42-40D7-AE4D-DB76999E2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1552" y="614319"/>
            <a:ext cx="571500" cy="64293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E212549-6BD0-4889-82E2-7A794BECC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016" y="134429"/>
            <a:ext cx="1007269" cy="115014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00BE4DA-D3E2-4BF8-819B-D8FBA9B62D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854"/>
          <a:stretch/>
        </p:blipFill>
        <p:spPr>
          <a:xfrm>
            <a:off x="1" y="3370829"/>
            <a:ext cx="298015" cy="64293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B96870E-BC12-4045-900D-037A1AA74C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1265" y="1967648"/>
            <a:ext cx="337010" cy="36764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FA4CBB2-8AC7-4433-AED8-04EBA88AC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25200" y="866509"/>
            <a:ext cx="571500" cy="64293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5A2B523-6654-4838-9D58-9C99F1181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83922" y="1064386"/>
            <a:ext cx="337010" cy="36764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56C489A-1977-4F9D-8BC7-6D1979CA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218" y="1432032"/>
            <a:ext cx="571500" cy="64293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03C55C4-A1CD-4135-939B-CF3C4E353D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71534" y="1199599"/>
            <a:ext cx="571500" cy="6429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51D4425-0B0F-4EEE-AFE3-0D0ED27D3A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61552" y="614319"/>
            <a:ext cx="571500" cy="64293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561C5EE-62DB-4076-B224-F87CE9E691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0016" y="134429"/>
            <a:ext cx="1007269" cy="115014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0B12585-8586-4402-902F-C475B265C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854"/>
          <a:stretch/>
        </p:blipFill>
        <p:spPr>
          <a:xfrm>
            <a:off x="1" y="3370829"/>
            <a:ext cx="298015" cy="64293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D98F450-DFF1-4F9A-8F4A-B73EAB565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1265" y="1967648"/>
            <a:ext cx="337010" cy="36764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AA551A9-EA2F-4603-924F-88AECBBB4D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25200" y="866509"/>
            <a:ext cx="571500" cy="64293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FE6F1CA-F43D-44A0-A955-60D5AA5F8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83922" y="1064386"/>
            <a:ext cx="337010" cy="36764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AC8C3AA-84B4-4D53-B99C-16E3765FE5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15218" y="1432032"/>
            <a:ext cx="571500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845073"/>
            <a:ext cx="4442294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404576"/>
            <a:ext cx="5408625" cy="1416311"/>
          </a:xfrm>
        </p:spPr>
        <p:txBody>
          <a:bodyPr anchor="b"/>
          <a:lstStyle>
            <a:lvl1pPr algn="l">
              <a:lnSpc>
                <a:spcPct val="85000"/>
              </a:lnSpc>
              <a:defRPr sz="3000" b="1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904C971-378C-4EB9-9EC3-FE282709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091" y="803092"/>
            <a:ext cx="571500" cy="64293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22A3519-D385-4D64-BB0D-33241CD73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1176" y="3845072"/>
            <a:ext cx="1007269" cy="115014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64B3720-8B38-4E75-B86B-4B4C3D8B8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736" y="1446031"/>
            <a:ext cx="337010" cy="3676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E2A96C-94FE-4F94-B8AA-0DCB1AF19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1758" y="3343050"/>
            <a:ext cx="571500" cy="6429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A1C7A-D83B-4522-A509-D5859686F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1" y="2316858"/>
            <a:ext cx="4960256" cy="1931183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2220" y="3265776"/>
            <a:ext cx="1450181" cy="196453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D999891-4835-49EC-90C0-AB303A64EC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28496"/>
            <a:ext cx="7086600" cy="588362"/>
          </a:xfrm>
        </p:spPr>
        <p:txBody>
          <a:bodyPr anchor="b"/>
          <a:lstStyle>
            <a:lvl1pPr algn="just">
              <a:lnSpc>
                <a:spcPct val="85000"/>
              </a:lnSpc>
              <a:defRPr sz="2700" b="1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597A23-EBD0-4C81-A7CA-0D075D60E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278" y="2204104"/>
            <a:ext cx="337010" cy="3676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292F7E-686E-4F1F-88EB-4D8A788408FD}"/>
              </a:ext>
            </a:extLst>
          </p:cNvPr>
          <p:cNvGrpSpPr/>
          <p:nvPr/>
        </p:nvGrpSpPr>
        <p:grpSpPr>
          <a:xfrm>
            <a:off x="6537267" y="240939"/>
            <a:ext cx="679528" cy="1010584"/>
            <a:chOff x="6709755" y="549243"/>
            <a:chExt cx="906037" cy="134744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EA8BE15-7202-465D-A454-5E8B73C66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53792" y="1039438"/>
              <a:ext cx="762000" cy="85725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FDA55A8-5BD1-4E7E-B7CE-D711683D1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09755" y="549243"/>
              <a:ext cx="449346" cy="490195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E138B0C2-A2A5-4935-9973-6797FABE7B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75360" y="4417704"/>
            <a:ext cx="571500" cy="6429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6B86DA-B2CB-4E1A-AB22-51B34B337B1A}"/>
              </a:ext>
            </a:extLst>
          </p:cNvPr>
          <p:cNvGrpSpPr/>
          <p:nvPr/>
        </p:nvGrpSpPr>
        <p:grpSpPr>
          <a:xfrm rot="10800000">
            <a:off x="420076" y="-1"/>
            <a:ext cx="1720105" cy="947457"/>
            <a:chOff x="623585" y="114184"/>
            <a:chExt cx="2293473" cy="12632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B8B3230-24A8-4985-A222-DD59F39F9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b="17623"/>
            <a:stretch/>
          </p:blipFill>
          <p:spPr>
            <a:xfrm>
              <a:off x="623585" y="114185"/>
              <a:ext cx="1343025" cy="126327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82A2569-67A5-4C36-ADF5-9F5E204B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55058" y="114184"/>
              <a:ext cx="762000" cy="857250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B86C9DC4-C8EE-45E4-97C4-AA603467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2220" y="3265776"/>
            <a:ext cx="1450181" cy="196453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E89A006-EA61-4BFF-8E61-13C4B345E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278" y="2204104"/>
            <a:ext cx="337010" cy="36764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5160D30-EF43-42E5-869D-5C12DF29FF44}"/>
              </a:ext>
            </a:extLst>
          </p:cNvPr>
          <p:cNvGrpSpPr/>
          <p:nvPr/>
        </p:nvGrpSpPr>
        <p:grpSpPr>
          <a:xfrm>
            <a:off x="6537267" y="240939"/>
            <a:ext cx="679528" cy="1010584"/>
            <a:chOff x="6709755" y="549243"/>
            <a:chExt cx="906037" cy="134744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C1E54F8-9EFD-49F3-873B-1B7B4F3D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853792" y="1039438"/>
              <a:ext cx="762000" cy="85725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548581F-A619-4EE0-A6B2-93F416E7C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09755" y="549243"/>
              <a:ext cx="449346" cy="490195"/>
            </a:xfrm>
            <a:prstGeom prst="rect">
              <a:avLst/>
            </a:prstGeom>
          </p:spPr>
        </p:pic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F2E2D2D-F2C6-4270-B165-BEAB043FF7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75360" y="4417704"/>
            <a:ext cx="571500" cy="6429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507D6FF-692C-447F-A0A0-360F877110E3}"/>
              </a:ext>
            </a:extLst>
          </p:cNvPr>
          <p:cNvGrpSpPr/>
          <p:nvPr/>
        </p:nvGrpSpPr>
        <p:grpSpPr>
          <a:xfrm rot="10800000">
            <a:off x="420076" y="-1"/>
            <a:ext cx="1720105" cy="947457"/>
            <a:chOff x="623585" y="114184"/>
            <a:chExt cx="2293473" cy="126327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2BE5657-D1A0-49DC-BD0C-2F96932F2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b="17623"/>
            <a:stretch/>
          </p:blipFill>
          <p:spPr>
            <a:xfrm>
              <a:off x="623585" y="114185"/>
              <a:ext cx="1343025" cy="126327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5259D14-F341-4BDF-BCAA-53C3A96ED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155058" y="114184"/>
              <a:ext cx="762000" cy="85725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85371-D038-43B0-8DC5-260481910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103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AND_DESCRIPTION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6250" y="847726"/>
            <a:ext cx="3942650" cy="4024313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dirty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2" y="847726"/>
            <a:ext cx="3672113" cy="4024313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baseline="0" dirty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FDE59-E872-42D6-9A04-FBD404EA357E}"/>
              </a:ext>
            </a:extLst>
          </p:cNvPr>
          <p:cNvGrpSpPr/>
          <p:nvPr/>
        </p:nvGrpSpPr>
        <p:grpSpPr>
          <a:xfrm>
            <a:off x="226203" y="113003"/>
            <a:ext cx="7589669" cy="493778"/>
            <a:chOff x="452406" y="226006"/>
            <a:chExt cx="15179337" cy="98755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D57BCF5-AE0F-4D52-B04F-A79628335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97000" y="184658"/>
              <a:ext cx="981068" cy="10702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F10F30D-6850-420C-B311-DD71D8E7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4599298" y="181117"/>
              <a:ext cx="987556" cy="107733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09DD77-C3E6-4D06-AFD1-5BFF2E469262}"/>
                </a:ext>
              </a:extLst>
            </p:cNvPr>
            <p:cNvSpPr/>
            <p:nvPr/>
          </p:nvSpPr>
          <p:spPr>
            <a:xfrm>
              <a:off x="952500" y="229250"/>
              <a:ext cx="14317436" cy="9810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C0A4B18F-7577-4976-B9F9-07B5EFCA8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803" y="113003"/>
            <a:ext cx="7108483" cy="48742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B3DAAE-0533-46CD-BBFC-E3DB01904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82714" y="4542234"/>
            <a:ext cx="740664" cy="269748"/>
          </a:xfrm>
        </p:spPr>
        <p:txBody>
          <a:bodyPr/>
          <a:lstStyle>
            <a:lvl1pPr algn="r"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2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AND_DESCRIPTION_ONE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6250" y="866775"/>
            <a:ext cx="7760607" cy="40178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dirty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69A0F7-6C22-4A85-8E56-5A4B5DC1CD41}"/>
              </a:ext>
            </a:extLst>
          </p:cNvPr>
          <p:cNvGrpSpPr/>
          <p:nvPr/>
        </p:nvGrpSpPr>
        <p:grpSpPr>
          <a:xfrm>
            <a:off x="226203" y="113003"/>
            <a:ext cx="7589669" cy="493778"/>
            <a:chOff x="452406" y="226006"/>
            <a:chExt cx="15179337" cy="98755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C6627F8-9AB3-425E-9E6A-889D75DB5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97000" y="184658"/>
              <a:ext cx="981068" cy="107025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E62DB0E-8764-4D97-BF41-2FCEBE1E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4599298" y="181117"/>
              <a:ext cx="987556" cy="107733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53C58C-9C41-46BC-A6B7-D370A0720351}"/>
                </a:ext>
              </a:extLst>
            </p:cNvPr>
            <p:cNvSpPr/>
            <p:nvPr/>
          </p:nvSpPr>
          <p:spPr>
            <a:xfrm>
              <a:off x="952500" y="229250"/>
              <a:ext cx="14317436" cy="9810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46F4A95-300A-4C63-B69C-ADAF3996F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803" y="113003"/>
            <a:ext cx="7108483" cy="48742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&lt;Name of Topic&gt;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F679F14-7A4F-498A-B532-F67C777A6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6990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056ADB-F541-4F6F-A05D-EE57F0C63935}"/>
              </a:ext>
            </a:extLst>
          </p:cNvPr>
          <p:cNvGrpSpPr/>
          <p:nvPr/>
        </p:nvGrpSpPr>
        <p:grpSpPr>
          <a:xfrm>
            <a:off x="5287523" y="1938143"/>
            <a:ext cx="3117192" cy="2484398"/>
            <a:chOff x="6861956" y="2566051"/>
            <a:chExt cx="4156256" cy="331253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2988FA1-928C-4FAA-85B9-BF0B3B9A0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9570" y="2566051"/>
              <a:ext cx="1588642" cy="1813982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38C436A-D522-4482-A4C9-BE264AC9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02210" y="2570095"/>
              <a:ext cx="1588642" cy="1813982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A6F1DB-3771-4414-AD9F-370EDBFEF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1956" y="4064599"/>
              <a:ext cx="1588642" cy="181398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ED07367-A248-4DEC-A238-E2CE79C31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73587" y="4051723"/>
              <a:ext cx="1588642" cy="1813982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1735" y="773526"/>
            <a:ext cx="2775492" cy="37052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50A8DA-7742-404A-8A09-22E8DB035571}"/>
              </a:ext>
            </a:extLst>
          </p:cNvPr>
          <p:cNvGrpSpPr/>
          <p:nvPr/>
        </p:nvGrpSpPr>
        <p:grpSpPr>
          <a:xfrm>
            <a:off x="-4" y="115544"/>
            <a:ext cx="2320532" cy="490537"/>
            <a:chOff x="-5" y="154057"/>
            <a:chExt cx="3094042" cy="654049"/>
          </a:xfrm>
          <a:solidFill>
            <a:schemeClr val="tx1">
              <a:lumMod val="40000"/>
              <a:lumOff val="60000"/>
            </a:schemeClr>
          </a:solidFill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392221A-ACCE-4CAC-B5D4-EE928BD4E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2410262" y="124330"/>
              <a:ext cx="654045" cy="713504"/>
            </a:xfrm>
            <a:prstGeom prst="rect">
              <a:avLst/>
            </a:prstGeom>
          </p:spPr>
        </p:pic>
        <p:sp>
          <p:nvSpPr>
            <p:cNvPr id="38" name="Google Shape;379;p15">
              <a:extLst>
                <a:ext uri="{FF2B5EF4-FFF2-40B4-BE49-F238E27FC236}">
                  <a16:creationId xmlns:a16="http://schemas.microsoft.com/office/drawing/2014/main" id="{0713CC52-BAE3-4526-8838-BDAFCC0019FD}"/>
                </a:ext>
              </a:extLst>
            </p:cNvPr>
            <p:cNvSpPr/>
            <p:nvPr/>
          </p:nvSpPr>
          <p:spPr>
            <a:xfrm rot="5400000">
              <a:off x="1204116" y="-1050064"/>
              <a:ext cx="654049" cy="30622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 dirty="0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515" y="773527"/>
            <a:ext cx="4520831" cy="853989"/>
          </a:xfrm>
        </p:spPr>
        <p:txBody>
          <a:bodyPr anchor="b">
            <a:noAutofit/>
          </a:bodyPr>
          <a:lstStyle>
            <a:lvl1pPr algn="just">
              <a:defRPr lang="en-US" b="0" dirty="0">
                <a:solidFill>
                  <a:schemeClr val="tx2"/>
                </a:solidFill>
              </a:defRPr>
            </a:lvl1pPr>
          </a:lstStyle>
          <a:p>
            <a:pPr marL="0" lv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514" y="1811904"/>
            <a:ext cx="4520832" cy="3079671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lang="en-US" dirty="0">
                <a:solidFill>
                  <a:schemeClr val="tx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420248" y="63151"/>
            <a:ext cx="1876468" cy="54292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27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7817789" y="1316834"/>
            <a:ext cx="622151" cy="62215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5267067" y="1133118"/>
            <a:ext cx="702429" cy="702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C806E-F0A6-4BE3-9A2F-2B4B7FA9A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915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6380F58-1186-45AE-AD4E-6837ABBD4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12648"/>
            <a:ext cx="337010" cy="367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DF0927C-4760-4D5C-A012-C8FD3BA0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63207"/>
            <a:ext cx="337010" cy="367646"/>
          </a:xfrm>
          <a:prstGeom prst="rect">
            <a:avLst/>
          </a:prstGeom>
        </p:spPr>
      </p:pic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7978848" y="4552404"/>
            <a:ext cx="647166" cy="5910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987" y="139959"/>
            <a:ext cx="7389709" cy="457286"/>
          </a:xfrm>
        </p:spPr>
        <p:txBody>
          <a:bodyPr anchor="t"/>
          <a:lstStyle>
            <a:lvl1pPr algn="l">
              <a:defRPr sz="27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9651" y="747924"/>
            <a:ext cx="3806363" cy="3742869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chemeClr val="tx2">
                    <a:lumMod val="50000"/>
                  </a:schemeClr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135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986" y="747923"/>
            <a:ext cx="4120690" cy="4255619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chemeClr val="tx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8849" y="4562956"/>
            <a:ext cx="647166" cy="5821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5736829" y="4518688"/>
            <a:ext cx="2565603" cy="67068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b="1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  <p:sp>
        <p:nvSpPr>
          <p:cNvPr id="13" name="Google Shape;379;p15">
            <a:extLst>
              <a:ext uri="{FF2B5EF4-FFF2-40B4-BE49-F238E27FC236}">
                <a16:creationId xmlns:a16="http://schemas.microsoft.com/office/drawing/2014/main" id="{CAA0553C-88D0-4ED0-A2B0-65505E623935}"/>
              </a:ext>
            </a:extLst>
          </p:cNvPr>
          <p:cNvSpPr/>
          <p:nvPr/>
        </p:nvSpPr>
        <p:spPr>
          <a:xfrm rot="5400000">
            <a:off x="-408624" y="2403157"/>
            <a:ext cx="1154432" cy="33718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4F2869-8DDF-4028-BA13-56CC3EEFC61A}"/>
              </a:ext>
            </a:extLst>
          </p:cNvPr>
          <p:cNvSpPr txBox="1">
            <a:spLocks/>
          </p:cNvSpPr>
          <p:nvPr/>
        </p:nvSpPr>
        <p:spPr>
          <a:xfrm rot="5400000">
            <a:off x="-545842" y="2397443"/>
            <a:ext cx="1417088" cy="348615"/>
          </a:xfrm>
          <a:prstGeom prst="round2Same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8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83071191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CTIVITY_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987" y="139959"/>
            <a:ext cx="7389709" cy="457286"/>
          </a:xfrm>
        </p:spPr>
        <p:txBody>
          <a:bodyPr anchor="t"/>
          <a:lstStyle>
            <a:lvl1pPr algn="l">
              <a:defRPr sz="27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9651" y="747923"/>
            <a:ext cx="3424464" cy="425561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chemeClr val="tx2">
                    <a:lumMod val="50000"/>
                  </a:schemeClr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135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986" y="747923"/>
            <a:ext cx="4120690" cy="4255619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chemeClr val="tx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55C3B-4E25-412D-94F8-3377C9394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CE4A87-C99B-427A-BA04-720A96428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12648"/>
            <a:ext cx="337010" cy="367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95B4DB5-E152-4032-B88B-F54ED947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63207"/>
            <a:ext cx="337010" cy="367646"/>
          </a:xfrm>
          <a:prstGeom prst="rect">
            <a:avLst/>
          </a:prstGeom>
        </p:spPr>
      </p:pic>
      <p:sp>
        <p:nvSpPr>
          <p:cNvPr id="16" name="Google Shape;379;p15">
            <a:extLst>
              <a:ext uri="{FF2B5EF4-FFF2-40B4-BE49-F238E27FC236}">
                <a16:creationId xmlns:a16="http://schemas.microsoft.com/office/drawing/2014/main" id="{CBF2B332-5A8F-4D58-98B4-DE4B313679D4}"/>
              </a:ext>
            </a:extLst>
          </p:cNvPr>
          <p:cNvSpPr/>
          <p:nvPr/>
        </p:nvSpPr>
        <p:spPr>
          <a:xfrm rot="5400000">
            <a:off x="-408624" y="2403157"/>
            <a:ext cx="1154432" cy="33718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8FC073-76A7-4602-B1AE-3D31B67AF913}"/>
              </a:ext>
            </a:extLst>
          </p:cNvPr>
          <p:cNvSpPr txBox="1">
            <a:spLocks/>
          </p:cNvSpPr>
          <p:nvPr/>
        </p:nvSpPr>
        <p:spPr>
          <a:xfrm rot="5400000">
            <a:off x="-545842" y="2397443"/>
            <a:ext cx="1417088" cy="348615"/>
          </a:xfrm>
          <a:prstGeom prst="round2Same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8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8069483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719915" cy="1011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285043"/>
            <a:ext cx="7719915" cy="362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12981" y="233824"/>
            <a:ext cx="952350" cy="3674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49CD36-526B-408E-B09A-2EE48D64D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542234"/>
            <a:ext cx="740664" cy="269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59BA1-A6AA-4EC3-9C1B-2FDC1020E1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2438" y="1028566"/>
            <a:ext cx="301778" cy="30863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6426CCE-7A55-478E-BAC3-FD9D5A79B3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12981" y="233824"/>
            <a:ext cx="952350" cy="367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70B54-2267-4DE8-8E9F-C0FCB37BE3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2438" y="1028566"/>
            <a:ext cx="301778" cy="30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ransition>
    <p:fade thruBlk="1"/>
  </p:transition>
  <p:hf hdr="0" ftr="0" dt="0"/>
  <p:txStyles>
    <p:titleStyle>
      <a:lvl1pPr algn="just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 dirty="0">
          <a:solidFill>
            <a:schemeClr val="tx2"/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just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just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5916098-B8E3-242A-C96A-EEA848EA3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dirty="0"/>
              <a:t>Face Filter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 txBox="1">
            <a:spLocks noGrp="1"/>
          </p:cNvSpPr>
          <p:nvPr>
            <p:ph type="sldNum" idx="4294967295"/>
          </p:nvPr>
        </p:nvSpPr>
        <p:spPr>
          <a:xfrm>
            <a:off x="0" y="4852988"/>
            <a:ext cx="777240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90F22A-4A9E-A1A4-91F7-05365CED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Activity 1: Basic Face Filter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C4D868-5605-2A6E-567D-1B9527E3E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Making a basic clickable Face Filter App.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AF3D9-DFB1-684A-92FB-5BCB8A650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0FBB48-955A-8347-A521-1B23396ED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track the face and put the face filter on top of it.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EAFD13-28D9-B242-AA98-56CFD698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Objective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0AEE66-6A69-1F4F-90E5-BDA40F1E9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1462" name="Picture 22">
            <a:extLst>
              <a:ext uri="{FF2B5EF4-FFF2-40B4-BE49-F238E27FC236}">
                <a16:creationId xmlns:a16="http://schemas.microsoft.com/office/drawing/2014/main" id="{E0C8C745-16B1-1B4A-90AA-FD7E8073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99" y="1372806"/>
            <a:ext cx="4682359" cy="3511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3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CA100-10FD-0B4B-B4F0-090D3DA5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Select the First face filter sprite.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As we want to execute the program every time the green flag is clicked, thus place the </a:t>
            </a:r>
            <a:r>
              <a:rPr lang="en-IN" b="1" dirty="0"/>
              <a:t>when flag clicked</a:t>
            </a:r>
            <a:r>
              <a:rPr lang="en-IN" dirty="0"/>
              <a:t> hat block into the scripting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To turn on the camera whenever we start the script, select the </a:t>
            </a:r>
            <a:r>
              <a:rPr lang="en-IN" b="1" dirty="0"/>
              <a:t>turn on video on stage with 0% transparency</a:t>
            </a:r>
            <a:r>
              <a:rPr lang="en-IN" dirty="0"/>
              <a:t> block from the </a:t>
            </a:r>
            <a:r>
              <a:rPr lang="en-IN" i="1" dirty="0"/>
              <a:t>Face Detection</a:t>
            </a:r>
            <a:r>
              <a:rPr lang="en-IN" dirty="0"/>
              <a:t> palette and select </a:t>
            </a:r>
            <a:r>
              <a:rPr lang="en-IN" b="1" dirty="0"/>
              <a:t>ON</a:t>
            </a:r>
            <a:r>
              <a:rPr lang="en-IN" dirty="0"/>
              <a:t> from the first drop-down.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Now get a </a:t>
            </a:r>
            <a:r>
              <a:rPr lang="en-IN" b="1" dirty="0"/>
              <a:t>forever</a:t>
            </a:r>
            <a:r>
              <a:rPr lang="en-IN" dirty="0"/>
              <a:t> block from </a:t>
            </a:r>
            <a:r>
              <a:rPr lang="en-IN" i="1" dirty="0"/>
              <a:t>Controls</a:t>
            </a:r>
            <a:r>
              <a:rPr lang="en-IN" dirty="0"/>
              <a:t> palate.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Drag and drop an </a:t>
            </a:r>
            <a:r>
              <a:rPr lang="en-IN" b="1" dirty="0"/>
              <a:t>analyse image from stage</a:t>
            </a:r>
            <a:r>
              <a:rPr lang="en-IN" dirty="0"/>
              <a:t> block inside the forever block to continuously </a:t>
            </a:r>
            <a:r>
              <a:rPr lang="en-IN" dirty="0" err="1"/>
              <a:t>analyze</a:t>
            </a:r>
            <a:r>
              <a:rPr lang="en-IN" dirty="0"/>
              <a:t> the image from the camera and apply the filter accordingly.</a:t>
            </a:r>
          </a:p>
          <a:p>
            <a:pPr marL="35560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5380AF-C387-1E4D-A67F-C7937EEF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Code!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69172-3796-134F-9191-75F8354EF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424DE-D36D-9742-908D-36FED0A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Next, we need to detect the location where the face filter should be applied, thus add a </a:t>
            </a:r>
            <a:r>
              <a:rPr lang="en-IN" b="1" dirty="0"/>
              <a:t>set x to ()</a:t>
            </a:r>
            <a:r>
              <a:rPr lang="en-IN" dirty="0"/>
              <a:t> block from the </a:t>
            </a:r>
            <a:r>
              <a:rPr lang="en-IN" i="1" dirty="0"/>
              <a:t>Motion</a:t>
            </a:r>
            <a:r>
              <a:rPr lang="en-IN" dirty="0"/>
              <a:t> palette.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Add the </a:t>
            </a:r>
            <a:r>
              <a:rPr lang="en-IN" b="1" dirty="0"/>
              <a:t>get () of face ()</a:t>
            </a:r>
            <a:r>
              <a:rPr lang="en-IN" dirty="0"/>
              <a:t> block from the </a:t>
            </a:r>
            <a:r>
              <a:rPr lang="en-IN" i="1" dirty="0"/>
              <a:t>Face Detection</a:t>
            </a:r>
            <a:r>
              <a:rPr lang="en-IN" dirty="0"/>
              <a:t> palette in the parameter and choose </a:t>
            </a:r>
            <a:r>
              <a:rPr lang="en-IN" b="1" dirty="0"/>
              <a:t>x position </a:t>
            </a:r>
            <a:r>
              <a:rPr lang="en-IN" dirty="0"/>
              <a:t>from the first drop-down.</a:t>
            </a:r>
          </a:p>
          <a:p>
            <a:pPr marL="69850" indent="0">
              <a:buNone/>
            </a:pPr>
            <a:br>
              <a:rPr lang="en-IN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58D32-2452-0313-60C7-38D51BAEBC9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CC9B4F-CB11-5268-31DA-1E92DC2B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DE89D-E480-2F44-B7CD-51B0E9F49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115714" name="Picture 2">
            <a:extLst>
              <a:ext uri="{FF2B5EF4-FFF2-40B4-BE49-F238E27FC236}">
                <a16:creationId xmlns:a16="http://schemas.microsoft.com/office/drawing/2014/main" id="{9B4DAFC9-6146-AD4B-869B-2D9D77C68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26" y="1321676"/>
            <a:ext cx="3800591" cy="25001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3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F3CC4-351F-1E43-9BB6-466C8B71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Repeat for Y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Now to make the filter of the size of the face, drag and drop set </a:t>
            </a:r>
            <a:r>
              <a:rPr lang="en-IN" b="1" dirty="0"/>
              <a:t>size to %</a:t>
            </a:r>
            <a:r>
              <a:rPr lang="en-IN" dirty="0"/>
              <a:t> block from the </a:t>
            </a:r>
            <a:r>
              <a:rPr lang="en-IN" i="1" dirty="0"/>
              <a:t>Looks</a:t>
            </a:r>
            <a:r>
              <a:rPr lang="en-IN" dirty="0"/>
              <a:t> palette.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Place the </a:t>
            </a:r>
            <a:r>
              <a:rPr lang="en-IN" b="1" dirty="0"/>
              <a:t>get () of face ()</a:t>
            </a:r>
            <a:r>
              <a:rPr lang="en-IN" dirty="0"/>
              <a:t> block from </a:t>
            </a:r>
            <a:r>
              <a:rPr lang="en-IN" i="1" dirty="0"/>
              <a:t>Face Detection</a:t>
            </a:r>
            <a:r>
              <a:rPr lang="en-IN" dirty="0"/>
              <a:t> palette, inside the set size to block and choose the </a:t>
            </a:r>
            <a:r>
              <a:rPr lang="en-IN" b="1" dirty="0"/>
              <a:t>width </a:t>
            </a:r>
            <a:r>
              <a:rPr lang="en-IN" dirty="0"/>
              <a:t>from the first drop-down and </a:t>
            </a:r>
            <a:r>
              <a:rPr lang="en-IN" b="1" dirty="0"/>
              <a:t>1</a:t>
            </a:r>
            <a:r>
              <a:rPr lang="en-IN" dirty="0"/>
              <a:t> from the second.</a:t>
            </a:r>
          </a:p>
          <a:p>
            <a:pPr marL="69850" indent="0">
              <a:buNone/>
            </a:pPr>
            <a:br>
              <a:rPr lang="en-IN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C5363-9E3B-6FB0-0B1E-11A37CC7833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5F4EDF-5915-03FF-DD81-FE6AC3D3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0B50B-D9FE-D246-BC96-6771295779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116740" name="Picture 4">
            <a:extLst>
              <a:ext uri="{FF2B5EF4-FFF2-40B4-BE49-F238E27FC236}">
                <a16:creationId xmlns:a16="http://schemas.microsoft.com/office/drawing/2014/main" id="{0AA818CB-1D8D-BA4B-A41D-9D9E4184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50" y="1156578"/>
            <a:ext cx="3854864" cy="3385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7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AF17F7-9250-72EC-83B1-7607D46E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Activity 2: Making the Face Filter Tilt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CCFDEC-5252-EE4B-B893-2DB11BB62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Modifying the basic Face Filter app and making it capable to add filters over a tilted face.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9F743-3D50-E144-ABC1-C1C62B881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E0640-328F-1546-9884-AAE538B7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To find the tilt angle of your head we will use the slope of a line that joins your eyes.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We will find a difference in the </a:t>
            </a:r>
            <a:r>
              <a:rPr lang="en-IN" b="1" dirty="0"/>
              <a:t>X-position</a:t>
            </a:r>
            <a:r>
              <a:rPr lang="en-IN" dirty="0"/>
              <a:t> and</a:t>
            </a:r>
            <a:r>
              <a:rPr lang="en-IN" b="1" dirty="0"/>
              <a:t> Y-position</a:t>
            </a:r>
            <a:r>
              <a:rPr lang="en-IN" dirty="0"/>
              <a:t> of left and right eyes and store variables </a:t>
            </a:r>
            <a:r>
              <a:rPr lang="en-IN" b="1" dirty="0" err="1"/>
              <a:t>dX</a:t>
            </a:r>
            <a:r>
              <a:rPr lang="en-IN" dirty="0"/>
              <a:t> and </a:t>
            </a:r>
            <a:r>
              <a:rPr lang="en-IN" b="1" dirty="0" err="1"/>
              <a:t>dY</a:t>
            </a:r>
            <a:r>
              <a:rPr lang="en-IN" dirty="0" err="1"/>
              <a:t>.</a:t>
            </a:r>
            <a:r>
              <a:rPr lang="en-IN" dirty="0"/>
              <a:t> Now the slope is equal to </a:t>
            </a:r>
            <a:r>
              <a:rPr lang="en-IN" b="1" dirty="0" err="1"/>
              <a:t>dX</a:t>
            </a:r>
            <a:r>
              <a:rPr lang="en-IN" b="1" dirty="0"/>
              <a:t>/</a:t>
            </a:r>
            <a:r>
              <a:rPr lang="en-IN" b="1" dirty="0" err="1"/>
              <a:t>dY</a:t>
            </a:r>
            <a:r>
              <a:rPr lang="en-IN" dirty="0" err="1"/>
              <a:t>.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To find the angle we will apply a </a:t>
            </a:r>
            <a:r>
              <a:rPr lang="en-IN" b="1" dirty="0"/>
              <a:t>Tan inverse function</a:t>
            </a:r>
            <a:r>
              <a:rPr lang="en-IN" dirty="0"/>
              <a:t> to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7EC54-4C41-9C1E-220F-5B8AF9CF30E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175480-3F60-5FEE-74CE-F9F3A44B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89E8F-E8F3-3549-AE12-A1D3785E4C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117762" name="Picture 2">
            <a:extLst>
              <a:ext uri="{FF2B5EF4-FFF2-40B4-BE49-F238E27FC236}">
                <a16:creationId xmlns:a16="http://schemas.microsoft.com/office/drawing/2014/main" id="{69363CC9-76C9-5D45-8A08-EF337124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00" y="1414455"/>
            <a:ext cx="4570568" cy="25320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2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42983-0435-4743-A4B3-D19B5A6C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If the angle is positive we will directly make the filter point in direction of the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And if it is negative we will add 180 to it to get the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A152C6-54A8-3D30-A2F0-CE5A37A1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7FB4-916F-A342-950F-20053464E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118786" name="Picture 2">
            <a:extLst>
              <a:ext uri="{FF2B5EF4-FFF2-40B4-BE49-F238E27FC236}">
                <a16:creationId xmlns:a16="http://schemas.microsoft.com/office/drawing/2014/main" id="{FE26C9EC-DE6E-814C-B137-D112DC9E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1733177"/>
            <a:ext cx="4551716" cy="3417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61919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">
  <a:themeElements>
    <a:clrScheme name="Custom 3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DAA77D"/>
      </a:accent1>
      <a:accent2>
        <a:srgbClr val="595959"/>
      </a:accent2>
      <a:accent3>
        <a:srgbClr val="95CEE0"/>
      </a:accent3>
      <a:accent4>
        <a:srgbClr val="FFC000"/>
      </a:accent4>
      <a:accent5>
        <a:srgbClr val="6666FF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" id="{6FDCB118-DDA6-8842-B146-252366FA68A1}" vid="{02EE2A7A-9395-B044-A8C1-46857B97CC1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</Template>
  <TotalTime>2633</TotalTime>
  <Words>399</Words>
  <Application>Microsoft Macintosh PowerPoint</Application>
  <PresentationFormat>On-screen Show (16:9)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Wingdings</vt:lpstr>
      <vt:lpstr>Sniglet</vt:lpstr>
      <vt:lpstr>Arial Rounded MT Bold</vt:lpstr>
      <vt:lpstr>Calibri</vt:lpstr>
      <vt:lpstr>Arial Black</vt:lpstr>
      <vt:lpstr>STEMpedia</vt:lpstr>
      <vt:lpstr>Face Filter – Part 2</vt:lpstr>
      <vt:lpstr>Activity 1: Basic Face Filter</vt:lpstr>
      <vt:lpstr>Objective</vt:lpstr>
      <vt:lpstr>Let’s Code!</vt:lpstr>
      <vt:lpstr>PowerPoint Presentation</vt:lpstr>
      <vt:lpstr>PowerPoint Presentation</vt:lpstr>
      <vt:lpstr>Activity 2: Making the Face Filter Tilt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creator>contact@thestempedia.com</dc:creator>
  <cp:lastModifiedBy>vivek verma</cp:lastModifiedBy>
  <cp:revision>36</cp:revision>
  <dcterms:modified xsi:type="dcterms:W3CDTF">2022-04-24T16:58:24Z</dcterms:modified>
</cp:coreProperties>
</file>