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58" r:id="rId3"/>
    <p:sldId id="268" r:id="rId4"/>
    <p:sldId id="269" r:id="rId5"/>
    <p:sldId id="270" r:id="rId6"/>
    <p:sldId id="271" r:id="rId7"/>
    <p:sldId id="265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Rounded MT Bold" panose="020F070403050403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niglet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9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/>
              <a:t>Traffic Lights with </a:t>
            </a:r>
            <a:r>
              <a:rPr lang="en-US" dirty="0" err="1"/>
              <a:t>Quarky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xfrm>
            <a:off x="952500" y="1562100"/>
            <a:ext cx="7394352" cy="4359824"/>
          </a:xfrm>
        </p:spPr>
        <p:txBody>
          <a:bodyPr/>
          <a:lstStyle/>
          <a:p>
            <a:r>
              <a:rPr lang="en-US" dirty="0"/>
              <a:t>The traffic signals have 4 states: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 Lights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Red Light – </a:t>
            </a:r>
            <a:r>
              <a:rPr lang="en-US" dirty="0">
                <a:solidFill>
                  <a:srgbClr val="FF0000"/>
                </a:solidFill>
                <a:highlight>
                  <a:srgbClr val="000000"/>
                </a:highlight>
              </a:rPr>
              <a:t>STOP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Yellow Light – 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LOOK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Green Light – </a:t>
            </a:r>
            <a:r>
              <a:rPr lang="en-US" dirty="0">
                <a:solidFill>
                  <a:srgbClr val="00B050"/>
                </a:solidFill>
                <a:highlight>
                  <a:srgbClr val="000000"/>
                </a:highlight>
              </a:rPr>
              <a:t>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traffic signals work?</a:t>
            </a:r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65C16-80F7-4483-AF49-A8CA3B348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52" y="2217897"/>
            <a:ext cx="7946093" cy="3537771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8F67E0C-8E9C-46EC-92D7-F47276DFDD74}"/>
              </a:ext>
            </a:extLst>
          </p:cNvPr>
          <p:cNvSpPr txBox="1">
            <a:spLocks/>
          </p:cNvSpPr>
          <p:nvPr/>
        </p:nvSpPr>
        <p:spPr>
          <a:xfrm>
            <a:off x="952500" y="6447561"/>
            <a:ext cx="15621000" cy="329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7EDA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47EDA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7EDA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dirty="0"/>
              <a:t>The lights cycle through red, yellow, and green at regular intervals to control road intersections’ traffic flow.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dirty="0"/>
              <a:t>In this activity, we’re going to see, how we can display these Traffic Lights on the LED matrix of </a:t>
            </a:r>
            <a:r>
              <a:rPr lang="en-US" dirty="0" err="1"/>
              <a:t>Quarky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/>
          <a:p>
            <a:r>
              <a:rPr lang="en-US" dirty="0"/>
              <a:t>Include the blocks in the script as shown in the image -:</a:t>
            </a:r>
          </a:p>
          <a:p>
            <a:endParaRPr lang="en-US" dirty="0"/>
          </a:p>
        </p:txBody>
      </p:sp>
      <p:pic>
        <p:nvPicPr>
          <p:cNvPr id="102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AF37C5-9401-4CE6-AAE4-D30D31A0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34" y="1562100"/>
            <a:ext cx="5543287" cy="81819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29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2900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8D671C0-C030-4D83-9077-CE075B58A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491299"/>
              </p:ext>
            </p:extLst>
          </p:nvPr>
        </p:nvGraphicFramePr>
        <p:xfrm>
          <a:off x="596420" y="3397731"/>
          <a:ext cx="8853782" cy="401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90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5586608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1927184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flag clicked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display brightness to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 matrix as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Human</a:t>
                      </a:r>
                      <a:r>
                        <a:rPr lang="en-US" sz="3600" baseline="0" dirty="0"/>
                        <a:t> Body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b="1" dirty="0"/>
              <a:t>wait () seconds </a:t>
            </a:r>
            <a:r>
              <a:rPr lang="en-US" dirty="0"/>
              <a:t>block under the </a:t>
            </a:r>
            <a:r>
              <a:rPr lang="en-US" b="1" dirty="0"/>
              <a:t>display matrix as (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)</a:t>
            </a:r>
            <a:r>
              <a:rPr lang="en-US" dirty="0"/>
              <a:t> block and set the waiting time as </a:t>
            </a:r>
            <a:r>
              <a:rPr lang="en-US" b="1" dirty="0"/>
              <a:t>5</a:t>
            </a:r>
            <a:r>
              <a:rPr lang="en-US" dirty="0"/>
              <a:t> seconds.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Go to the </a:t>
            </a:r>
            <a:r>
              <a:rPr lang="en-US" b="1" i="1" dirty="0"/>
              <a:t>Display</a:t>
            </a:r>
            <a:r>
              <a:rPr lang="en-US" dirty="0"/>
              <a:t> palette and add a </a:t>
            </a:r>
            <a:r>
              <a:rPr lang="en-US" b="1" dirty="0"/>
              <a:t>display () with ()</a:t>
            </a:r>
            <a:r>
              <a:rPr lang="en-US" dirty="0"/>
              <a:t> block into the scripting area. In the first space, enter </a:t>
            </a:r>
            <a:r>
              <a:rPr lang="en-US" b="1" dirty="0"/>
              <a:t>2</a:t>
            </a:r>
            <a:r>
              <a:rPr lang="en-US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Now, within the second space of </a:t>
            </a:r>
            <a:r>
              <a:rPr lang="en-US" b="1" dirty="0"/>
              <a:t>display () with () </a:t>
            </a:r>
            <a:r>
              <a:rPr lang="en-US" dirty="0"/>
              <a:t>block, set the color of the LED to yellow (you can always choose the color of your choice) from the drop-down.</a:t>
            </a:r>
          </a:p>
          <a:p>
            <a:r>
              <a:rPr lang="en-US" dirty="0"/>
              <a:t>This will </a:t>
            </a:r>
            <a:r>
              <a:rPr lang="en-US" u="sng" dirty="0"/>
              <a:t>display number 2 in yellow</a:t>
            </a:r>
            <a:r>
              <a:rPr lang="en-US" dirty="0"/>
              <a:t> color on the </a:t>
            </a:r>
            <a:r>
              <a:rPr lang="en-US" dirty="0" err="1"/>
              <a:t>Quarky</a:t>
            </a:r>
            <a:r>
              <a:rPr lang="en-US" dirty="0"/>
              <a:t> LED matrix.</a:t>
            </a:r>
          </a:p>
        </p:txBody>
      </p:sp>
      <p:pic>
        <p:nvPicPr>
          <p:cNvPr id="2050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621826-9DB1-4787-BAA1-147FFE2E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8315" y="1562100"/>
            <a:ext cx="4663725" cy="81819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2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Similarly, add another </a:t>
            </a:r>
            <a:r>
              <a:rPr lang="en-US" b="1" dirty="0"/>
              <a:t>wait () seconds </a:t>
            </a:r>
            <a:r>
              <a:rPr lang="en-US" dirty="0"/>
              <a:t>block and set the waiting time as </a:t>
            </a:r>
            <a:r>
              <a:rPr lang="en-US" b="1" dirty="0"/>
              <a:t>1</a:t>
            </a:r>
            <a:r>
              <a:rPr lang="en-US" dirty="0"/>
              <a:t> second.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Add another </a:t>
            </a:r>
            <a:r>
              <a:rPr lang="en-US" b="1" dirty="0"/>
              <a:t>display () with ()</a:t>
            </a:r>
            <a:r>
              <a:rPr lang="en-US" dirty="0"/>
              <a:t> block below </a:t>
            </a:r>
            <a:r>
              <a:rPr lang="en-US" b="1" dirty="0"/>
              <a:t>wait () seconds</a:t>
            </a:r>
            <a:r>
              <a:rPr lang="en-US" dirty="0"/>
              <a:t> block. In the space, enter </a:t>
            </a:r>
            <a:r>
              <a:rPr lang="en-US" b="1" dirty="0"/>
              <a:t>1</a:t>
            </a:r>
            <a:r>
              <a:rPr lang="en-US" dirty="0"/>
              <a:t>. Then, set the color of the LED to yellow from the drop-down.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Again, add another </a:t>
            </a:r>
            <a:r>
              <a:rPr lang="en-US" b="1" dirty="0"/>
              <a:t>wait () seconds </a:t>
            </a:r>
            <a:r>
              <a:rPr lang="en-US" dirty="0"/>
              <a:t>block and set the waiting time as </a:t>
            </a:r>
            <a:r>
              <a:rPr lang="en-US" b="1" dirty="0"/>
              <a:t>1</a:t>
            </a:r>
            <a:r>
              <a:rPr lang="en-US" dirty="0"/>
              <a:t> second.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2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9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25C671-6504-41CC-A5BB-12BC7D92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88" y="1562100"/>
            <a:ext cx="4953000" cy="82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5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074257"/>
            <a:ext cx="7885300" cy="866981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We wrote the code for red color, now we also need to add the code for green color.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But instead of writing the code again (for green) we can simply duplicate the code (from red).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For this, Right-click on the </a:t>
            </a:r>
            <a:r>
              <a:rPr lang="en-US" b="1" dirty="0"/>
              <a:t>display matrix as (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)</a:t>
            </a:r>
            <a:r>
              <a:rPr lang="en-US" dirty="0"/>
              <a:t> block and click on </a:t>
            </a:r>
            <a:r>
              <a:rPr lang="en-US" u="sng" dirty="0"/>
              <a:t>duplicate</a:t>
            </a:r>
            <a:r>
              <a:rPr lang="en-US" dirty="0"/>
              <a:t> to duplicate the code. Now drag the code at the end.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Set the color to </a:t>
            </a:r>
            <a:r>
              <a:rPr lang="en-US" b="1" dirty="0"/>
              <a:t>Green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2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29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51B02A-0683-4F2F-9054-FD9D845A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88" y="1386090"/>
            <a:ext cx="3810774" cy="86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E2821E86-B21F-44F7-A6F2-C5033A14C11E}"/>
              </a:ext>
            </a:extLst>
          </p:cNvPr>
          <p:cNvSpPr/>
          <p:nvPr/>
        </p:nvSpPr>
        <p:spPr>
          <a:xfrm>
            <a:off x="14396484" y="6230679"/>
            <a:ext cx="574158" cy="3104707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135CE-58A3-4E7D-B35B-5111D9DC6162}"/>
              </a:ext>
            </a:extLst>
          </p:cNvPr>
          <p:cNvSpPr txBox="1"/>
          <p:nvPr/>
        </p:nvSpPr>
        <p:spPr>
          <a:xfrm>
            <a:off x="15177664" y="6837218"/>
            <a:ext cx="2445318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Duplicated code (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92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382</Words>
  <Application>Microsoft Office PowerPoint</Application>
  <PresentationFormat>Custom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Wingdings</vt:lpstr>
      <vt:lpstr>Arial Black</vt:lpstr>
      <vt:lpstr>Sniglet</vt:lpstr>
      <vt:lpstr>Calibri</vt:lpstr>
      <vt:lpstr>Arial Rounded MT Bold</vt:lpstr>
      <vt:lpstr>STEMpedia Powerpoint Theme for School Lectures Classes 3,4,5 R3</vt:lpstr>
      <vt:lpstr>Traffic Lights with Quarky</vt:lpstr>
      <vt:lpstr>How does traffic signals work?</vt:lpstr>
      <vt:lpstr>Let’s Code</vt:lpstr>
      <vt:lpstr>Let’s Code</vt:lpstr>
      <vt:lpstr>Let’s Code</vt:lpstr>
      <vt:lpstr>Let’s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Space Battle Game </dc:title>
  <dc:creator>Siddhant Pathak</dc:creator>
  <cp:lastModifiedBy>Siddhant Pathak</cp:lastModifiedBy>
  <cp:revision>12</cp:revision>
  <dcterms:created xsi:type="dcterms:W3CDTF">2022-05-02T07:48:46Z</dcterms:created>
  <dcterms:modified xsi:type="dcterms:W3CDTF">2022-06-08T10:44:16Z</dcterms:modified>
</cp:coreProperties>
</file>