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6" r:id="rId6"/>
    <p:sldId id="268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niglet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0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2ffc6c2a8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122ffc6c2a8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49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2f35d1ac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22f35d1ac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204741f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12204741f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ym typeface="Dosis"/>
              </a:rPr>
              <a:t>Session 6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AI Space Battle Game</a:t>
            </a:r>
            <a:br>
              <a:rPr lang="en-US"/>
            </a:b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indent="0"/>
            <a:r>
              <a:rPr lang="en-US" dirty="0"/>
              <a:t>AI Space Battle Game</a:t>
            </a:r>
          </a:p>
        </p:txBody>
      </p:sp>
      <p:sp>
        <p:nvSpPr>
          <p:cNvPr id="247" name="Google Shape;247;p1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idx="1"/>
          </p:nvPr>
        </p:nvSpPr>
        <p:spPr>
          <a:xfrm>
            <a:off x="952500" y="1562100"/>
            <a:ext cx="7394352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have created the Space Battle game in the past sessions. How about </a:t>
            </a:r>
            <a:r>
              <a:rPr lang="en-US" b="1" dirty="0"/>
              <a:t>making that game where you can control the Rocketship using your fingertips?</a:t>
            </a:r>
            <a:r>
              <a:rPr lang="en-US" dirty="0"/>
              <a:t> Sounds pretty cool, right?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lesson, we will make a hand controlled space battle game in </a:t>
            </a:r>
            <a:r>
              <a:rPr lang="en-US" dirty="0" err="1"/>
              <a:t>PictoBlox</a:t>
            </a:r>
            <a:r>
              <a:rPr lang="en-US" dirty="0"/>
              <a:t>, and </a:t>
            </a:r>
            <a:r>
              <a:rPr lang="en-US" b="1" dirty="0"/>
              <a:t>control the Rocketship using the tip of our fingers.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55" name="Google Shape;2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5926" y="1889760"/>
            <a:ext cx="8862153" cy="737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must first open the file we made for our </a:t>
            </a:r>
            <a:r>
              <a:rPr lang="en-US" b="1" dirty="0"/>
              <a:t>Space Battle Game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Here, the only script we will modify, is the script of Rocketship.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Hence select the </a:t>
            </a:r>
            <a:r>
              <a:rPr lang="en-US" b="1" dirty="0"/>
              <a:t>Rocketship </a:t>
            </a:r>
            <a:r>
              <a:rPr lang="en-US" dirty="0"/>
              <a:t>sprite from </a:t>
            </a:r>
            <a:r>
              <a:rPr lang="en-US" b="1" dirty="0"/>
              <a:t>Stage Palette </a:t>
            </a:r>
            <a:r>
              <a:rPr lang="en-US" dirty="0"/>
              <a:t>and let us start!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start!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the Human Body Detection Extension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2" name="Google Shape;282;g122ffc6c2a8_1_59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Click on </a:t>
            </a:r>
            <a:r>
              <a:rPr lang="en-US" b="1" dirty="0"/>
              <a:t>Add Extension</a:t>
            </a:r>
            <a:r>
              <a:rPr lang="en-US" dirty="0"/>
              <a:t> (on bottom left corner) and add the </a:t>
            </a:r>
            <a:r>
              <a:rPr lang="en-US" b="1" dirty="0"/>
              <a:t>Human Body Detection </a:t>
            </a:r>
            <a:r>
              <a:rPr lang="en-US" dirty="0"/>
              <a:t>extension to your palettes.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283" name="Google Shape;283;g122ffc6c2a8_1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7760" y="2766826"/>
            <a:ext cx="5807600" cy="536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68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4"/>
          </p:nvPr>
        </p:nvSpPr>
        <p:spPr>
          <a:xfrm>
            <a:off x="952500" y="1765300"/>
            <a:ext cx="7372350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Delete the </a:t>
            </a:r>
            <a:r>
              <a:rPr lang="en-US" b="1" dirty="0"/>
              <a:t>if () then </a:t>
            </a:r>
            <a:r>
              <a:rPr lang="en-US" dirty="0"/>
              <a:t>block for left and right arrow keys.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Your script for Rocketship must look like shown in the image (Right Side).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58" y="1745011"/>
            <a:ext cx="6147382" cy="8202265"/>
          </a:xfrm>
        </p:spPr>
      </p:pic>
    </p:spTree>
    <p:extLst>
      <p:ext uri="{BB962C8B-B14F-4D97-AF65-F5344CB8AC3E}">
        <p14:creationId xmlns:p14="http://schemas.microsoft.com/office/powerpoint/2010/main" val="89937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2f35d1acf_0_3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Include the blocks in the script as described below -: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5" name="Google Shape;295;g122f35d1acf_0_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Code</a:t>
            </a:r>
            <a:endParaRPr lang="en-US" dirty="0"/>
          </a:p>
        </p:txBody>
      </p:sp>
      <p:sp>
        <p:nvSpPr>
          <p:cNvPr id="294" name="Google Shape;294;g122f35d1acf_0_30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97" name="Google Shape;297;g122f35d1acf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6290" y="1220687"/>
            <a:ext cx="5894600" cy="8864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749174"/>
              </p:ext>
            </p:extLst>
          </p:nvPr>
        </p:nvGraphicFramePr>
        <p:xfrm>
          <a:off x="1176020" y="3002143"/>
          <a:ext cx="8241380" cy="632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305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88968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104392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</a:t>
                      </a:r>
                      <a:r>
                        <a:rPr lang="en-US" sz="3600" baseline="0" dirty="0"/>
                        <a:t> () video on stage with () % transparency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Human</a:t>
                      </a:r>
                      <a:r>
                        <a:rPr lang="en-US" sz="3600" baseline="0" dirty="0"/>
                        <a:t> Body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analyse</a:t>
                      </a:r>
                      <a:r>
                        <a:rPr lang="en-US" sz="3600" dirty="0"/>
                        <a:t> image for hand from 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Human</a:t>
                      </a:r>
                      <a:r>
                        <a:rPr lang="en-US" sz="3600" baseline="0" dirty="0"/>
                        <a:t> Body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is hand detected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Human</a:t>
                      </a:r>
                      <a:r>
                        <a:rPr lang="en-US" sz="3600" baseline="0" dirty="0"/>
                        <a:t> Body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</a:t>
                      </a:r>
                      <a:r>
                        <a:rPr lang="en-US" sz="3600" baseline="0" dirty="0"/>
                        <a:t> x to ()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9531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y to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679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500" y="1562100"/>
            <a:ext cx="6951980" cy="81819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session, we removed the control of Rocketship using arrow keys from our script and instead </a:t>
            </a:r>
            <a:r>
              <a:rPr lang="en-US" b="1" dirty="0"/>
              <a:t>added the script for controlling the Rocketship using our hand </a:t>
            </a:r>
            <a:r>
              <a:rPr lang="en-US" dirty="0"/>
              <a:t>movements.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Run the project, and have fun!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14" y="2018757"/>
            <a:ext cx="9285605" cy="7725319"/>
          </a:xfrm>
        </p:spPr>
      </p:pic>
      <p:sp>
        <p:nvSpPr>
          <p:cNvPr id="304" name="Google Shape;304;g12204741fb4_0_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02" name="Google Shape;302;g12204741fb4_0_8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sldNum" idx="4294967295"/>
          </p:nvPr>
        </p:nvSpPr>
        <p:spPr>
          <a:xfrm>
            <a:off x="0" y="9705975"/>
            <a:ext cx="10985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3,4,5 R3</Template>
  <TotalTime>98</TotalTime>
  <Words>287</Words>
  <Application>Microsoft Office PowerPoint</Application>
  <PresentationFormat>Custom</PresentationFormat>
  <Paragraphs>68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 Rounded MT Bold</vt:lpstr>
      <vt:lpstr>Arial</vt:lpstr>
      <vt:lpstr>Wingdings</vt:lpstr>
      <vt:lpstr>Arial Black</vt:lpstr>
      <vt:lpstr>Sniglet</vt:lpstr>
      <vt:lpstr>STEMpedia Powerpoint Theme for School Lectures Classes 3,4,5 R3</vt:lpstr>
      <vt:lpstr>AI Space Battle Game </vt:lpstr>
      <vt:lpstr>AI Space Battle Game</vt:lpstr>
      <vt:lpstr>Overview</vt:lpstr>
      <vt:lpstr>Let us start!</vt:lpstr>
      <vt:lpstr>Add the Human Body Detection Extension</vt:lpstr>
      <vt:lpstr>Let’s Code</vt:lpstr>
      <vt:lpstr>Let’s Code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Space Battle Game </dc:title>
  <dc:creator>contact@thestempedia.com</dc:creator>
  <cp:lastModifiedBy>Siddhant Pathak</cp:lastModifiedBy>
  <cp:revision>13</cp:revision>
  <dcterms:modified xsi:type="dcterms:W3CDTF">2022-06-17T07:28:57Z</dcterms:modified>
</cp:coreProperties>
</file>