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Arial Rounded MT Bold" panose="020F0704030504030204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niglet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r9i9ibsT5jX5YylLULCgIFAGN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820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2ffc6c2a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122ffc6c2a8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2ffc6c2a8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22ffc6c2a8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2ffc6c2a8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122ffc6c2a8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2ffc6c2a8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122ffc6c2a8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need to turn the camera on, thus snap a turn on video on stage with a 0% transparency block from the Human Body Detection palette.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2ffc6c2a8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122ffc6c2a8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2ffc6c2a8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122ffc6c2a8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2fbde46bd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122fbde46bd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67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056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3210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2991000" y="2368602"/>
            <a:ext cx="12306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1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181238" y="944547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1495850" y="-218536"/>
            <a:ext cx="12280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1495850" y="1675748"/>
            <a:ext cx="12280800" cy="8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2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4318650" y="4323600"/>
            <a:ext cx="9651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7200" b="1">
                <a:solidFill>
                  <a:srgbClr val="1C4587"/>
                </a:solidFill>
              </a:defRPr>
            </a:lvl1pPr>
            <a:lvl2pPr marL="1828800" lvl="1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5000" b="1">
                <a:solidFill>
                  <a:srgbClr val="1C4587"/>
                </a:solidFill>
              </a:defRPr>
            </a:lvl2pPr>
            <a:lvl3pPr marL="2743200" lvl="2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3pPr>
            <a:lvl4pPr marL="3657600" lvl="3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4pPr>
            <a:lvl5pPr marL="4572000" lvl="4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5pPr>
            <a:lvl6pPr marL="5486400" lvl="5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6pPr>
            <a:lvl7pPr marL="6400800" lvl="6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7pPr>
            <a:lvl8pPr marL="7315200" lvl="7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8pPr>
            <a:lvl9pPr marL="8229600" lvl="8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364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 1">
  <p:cSld name="Completely blank 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1495850" y="-218536"/>
            <a:ext cx="12280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>
            <a:off x="1495850" y="1675748"/>
            <a:ext cx="12280800" cy="8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650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1_Title + 1 colum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>
            <a:off x="1495850" y="432620"/>
            <a:ext cx="12280800" cy="9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181238" y="944547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3955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687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5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93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32493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15496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705609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914523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39738989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54212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867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Session - 5</a:t>
            </a:r>
          </a:p>
        </p:txBody>
      </p:sp>
      <p:sp>
        <p:nvSpPr>
          <p:cNvPr id="257" name="Google Shape;257;p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Finger Tracking with AI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ym typeface="Sniglet"/>
              </a:rPr>
              <a:t>In This session you’ll understand How to move a sprite in PictoBlox by tracing your finger in the air.</a:t>
            </a:r>
          </a:p>
        </p:txBody>
      </p:sp>
      <p:sp>
        <p:nvSpPr>
          <p:cNvPr id="263" name="Google Shape;263;p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Session Outline.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Finger Tracking with AI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2ffc6c2a8_1_4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Code</a:t>
            </a:r>
          </a:p>
        </p:txBody>
      </p:sp>
      <p:sp>
        <p:nvSpPr>
          <p:cNvPr id="274" name="Google Shape;274;g122ffc6c2a8_1_49"/>
          <p:cNvSpPr txBox="1">
            <a:spLocks noGrp="1"/>
          </p:cNvSpPr>
          <p:nvPr>
            <p:ph type="body" sz="half" idx="2"/>
          </p:nvPr>
        </p:nvSpPr>
        <p:spPr>
          <a:xfrm>
            <a:off x="1035972" y="1651521"/>
            <a:ext cx="15077788" cy="81203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on choose a sprite button and select a Ball sprite from the library.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42950" indent="-742950">
              <a:buFont typeface="+mj-lt"/>
              <a:buAutoNum type="arabicPeriod" startAt="2"/>
            </a:pPr>
            <a:r>
              <a:rPr lang="en-US" dirty="0"/>
              <a:t>Click on Tobi and then on the delete symbol, to delete Tobi’s sprite.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276" name="Google Shape;276;g122ffc6c2a8_1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1301" y="2559040"/>
            <a:ext cx="2891050" cy="28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122ffc6c2a8_1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7301" y="6772650"/>
            <a:ext cx="3399050" cy="29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642351" y="7477760"/>
            <a:ext cx="1838449" cy="20320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1480800" y="7010400"/>
            <a:ext cx="1463040" cy="9753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Delete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symbol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the Human Body Detection Extension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2" name="Google Shape;282;g122ffc6c2a8_1_59"/>
          <p:cNvSpPr txBox="1"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Click on </a:t>
            </a:r>
            <a:r>
              <a:rPr lang="en-US" b="1" dirty="0"/>
              <a:t>Add Extension</a:t>
            </a:r>
            <a:r>
              <a:rPr lang="en-US" dirty="0"/>
              <a:t> (on bottom left corner) and add the </a:t>
            </a:r>
            <a:r>
              <a:rPr lang="en-US" b="1" dirty="0"/>
              <a:t>Human Body Detection </a:t>
            </a:r>
            <a:r>
              <a:rPr lang="en-US" dirty="0"/>
              <a:t>extension to your palettes.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283" name="Google Shape;283;g122ffc6c2a8_1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7760" y="2766826"/>
            <a:ext cx="5807600" cy="53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Code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99" y="3713543"/>
            <a:ext cx="7741937" cy="5003737"/>
          </a:xfrm>
        </p:spPr>
      </p:pic>
      <p:sp>
        <p:nvSpPr>
          <p:cNvPr id="288" name="Google Shape;288;g122ffc6c2a8_1_67"/>
          <p:cNvSpPr txBox="1"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Add the script as shown below, to turn on the camera and start analyzing your hand.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717421"/>
              </p:ext>
            </p:extLst>
          </p:nvPr>
        </p:nvGraphicFramePr>
        <p:xfrm>
          <a:off x="1035972" y="3237739"/>
          <a:ext cx="8241380" cy="629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305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889683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104392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when flag</a:t>
                      </a:r>
                      <a:r>
                        <a:rPr lang="en-US" sz="3600" baseline="0" dirty="0"/>
                        <a:t> clicked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 size to ()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turn</a:t>
                      </a:r>
                      <a:r>
                        <a:rPr lang="en-US" sz="3600" baseline="0" dirty="0"/>
                        <a:t> () video on stage with () % transparency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Human body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analyse</a:t>
                      </a:r>
                      <a:r>
                        <a:rPr lang="en-US" sz="3600" dirty="0"/>
                        <a:t> image for hand from camera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Human body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953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Code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4" name="Google Shape;294;g122ffc6c2a8_1_75"/>
          <p:cNvSpPr txBox="1"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If a hand is detected in the camera, the x and y position of the ball is set equal to the x and y position of your index finger.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295" name="Google Shape;295;g122ffc6c2a8_1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2378" y="1651520"/>
            <a:ext cx="7663781" cy="81876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054380"/>
              </p:ext>
            </p:extLst>
          </p:nvPr>
        </p:nvGraphicFramePr>
        <p:xfrm>
          <a:off x="1219200" y="3616959"/>
          <a:ext cx="8058152" cy="627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574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780972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057606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534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11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If () then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534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is hand detected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Human body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77859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</a:t>
                      </a:r>
                      <a:r>
                        <a:rPr lang="en-US" sz="3600" baseline="0" dirty="0"/>
                        <a:t> x to ()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534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 y to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  <a:tr h="16439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() position of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Human body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953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2ffc6c2a8_1_8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your script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80" y="1451532"/>
            <a:ext cx="9855200" cy="83140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2fbde46bd_0_59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program to track all your five fingers</a:t>
            </a:r>
          </a:p>
        </p:txBody>
      </p:sp>
      <p:sp>
        <p:nvSpPr>
          <p:cNvPr id="307" name="Google Shape;307;g122fbde46bd_0_59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2220439"/>
            <a:ext cx="9204960" cy="77262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STEMpedia Powerpoint Theme for School Lectures Classes 3,4,5 R3</Template>
  <TotalTime>131</TotalTime>
  <Words>284</Words>
  <Application>Microsoft Office PowerPoint</Application>
  <PresentationFormat>Custom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 Rounded MT Bold</vt:lpstr>
      <vt:lpstr>Sniglet</vt:lpstr>
      <vt:lpstr>Arial</vt:lpstr>
      <vt:lpstr>Wingdings</vt:lpstr>
      <vt:lpstr>Arial Black</vt:lpstr>
      <vt:lpstr>STEMpedia Powerpoint Theme for School Lectures Classes 3,4,5 R3</vt:lpstr>
      <vt:lpstr>Finger Tracking with AI</vt:lpstr>
      <vt:lpstr>Session Outline.</vt:lpstr>
      <vt:lpstr>Finger Tracking with AI</vt:lpstr>
      <vt:lpstr>Let’s Code</vt:lpstr>
      <vt:lpstr>Add the Human Body Detection Extension</vt:lpstr>
      <vt:lpstr>Let’s Code</vt:lpstr>
      <vt:lpstr>Let’s Code</vt:lpstr>
      <vt:lpstr>Testing your script</vt:lpstr>
      <vt:lpstr>Challenge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 Tracking with AI</dc:title>
  <cp:lastModifiedBy>Siddhant Pathak</cp:lastModifiedBy>
  <cp:revision>14</cp:revision>
  <dcterms:modified xsi:type="dcterms:W3CDTF">2022-06-17T07:13:38Z</dcterms:modified>
</cp:coreProperties>
</file>