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rial Black" panose="020B0A04020102020204" pitchFamily="34" charset="0"/>
      <p:bold r:id="rId12"/>
    </p:embeddedFont>
    <p:embeddedFont>
      <p:font typeface="Arial Rounded MT Bold" panose="020F0704030504030204" pitchFamily="3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000000"/>
          </p15:clr>
        </p15:guide>
        <p15:guide id="2" pos="5760" userDrawn="1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0DkthtmT/qKwXk8B43vQbyKMx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820" y="4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i="0" u="sng">
              <a:solidFill>
                <a:srgbClr val="92D05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1f38ef03ce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11f38ef03ce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1f38ef03ce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g11f38ef03ce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22f7c1bcb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22f7c1bcb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22f7c1bcb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22f7c1bcb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22f7c1bcb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22f7c1bcb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F35938E0-C945-4060-9112-96B59E1FD1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1793"/>
          <a:stretch/>
        </p:blipFill>
        <p:spPr>
          <a:xfrm>
            <a:off x="11824630" y="5586987"/>
            <a:ext cx="4995804" cy="4700014"/>
          </a:xfrm>
          <a:prstGeom prst="rect">
            <a:avLst/>
          </a:prstGeom>
        </p:spPr>
      </p:pic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585506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B9A7B7-7524-41DD-B2FF-5EAA79E402B4}"/>
              </a:ext>
            </a:extLst>
          </p:cNvPr>
          <p:cNvSpPr/>
          <p:nvPr/>
        </p:nvSpPr>
        <p:spPr>
          <a:xfrm>
            <a:off x="10934400" y="1754866"/>
            <a:ext cx="1399032" cy="1399032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id="{8E7F28DC-9F5B-49D9-8B75-711EBBEC22B0}"/>
              </a:ext>
            </a:extLst>
          </p:cNvPr>
          <p:cNvSpPr/>
          <p:nvPr/>
        </p:nvSpPr>
        <p:spPr>
          <a:xfrm>
            <a:off x="430834" y="-1217532"/>
            <a:ext cx="3593592" cy="3593592"/>
          </a:xfrm>
          <a:prstGeom prst="chord">
            <a:avLst>
              <a:gd name="adj1" fmla="val 20472163"/>
              <a:gd name="adj2" fmla="val 11932262"/>
            </a:avLst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0" y="7698535"/>
            <a:ext cx="8884588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0164581" y="985047"/>
            <a:ext cx="2938674" cy="2938674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4306926" y="579264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9732D9-D68A-4872-897C-D3536870383C}"/>
              </a:ext>
            </a:extLst>
          </p:cNvPr>
          <p:cNvSpPr/>
          <p:nvPr/>
        </p:nvSpPr>
        <p:spPr>
          <a:xfrm>
            <a:off x="3668800" y="1816236"/>
            <a:ext cx="1399032" cy="139903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490856"/>
            <a:ext cx="10817250" cy="3150916"/>
          </a:xfrm>
        </p:spPr>
        <p:txBody>
          <a:bodyPr anchor="b"/>
          <a:lstStyle>
            <a:lvl1pPr algn="l">
              <a:lnSpc>
                <a:spcPct val="85000"/>
              </a:lnSpc>
              <a:defRPr sz="9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&lt;Enter Chapter Name&gt;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EFE262C-9DDB-4BD0-B7F2-21061A76B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2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33" grpId="0" animBg="1"/>
      <p:bldP spid="2" grpId="0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0BF1FA-5BC8-44FA-BA82-99C4F6B86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869" y="977385"/>
            <a:ext cx="7257494" cy="7398982"/>
          </a:xfrm>
          <a:prstGeom prst="rect">
            <a:avLst/>
          </a:prstGeom>
        </p:spPr>
      </p:pic>
      <p:sp>
        <p:nvSpPr>
          <p:cNvPr id="9" name="Chord 8">
            <a:extLst>
              <a:ext uri="{FF2B5EF4-FFF2-40B4-BE49-F238E27FC236}">
                <a16:creationId xmlns:a16="http://schemas.microsoft.com/office/drawing/2014/main" id="{7D496113-E5A6-4B98-9865-117F5A8320AD}"/>
              </a:ext>
            </a:extLst>
          </p:cNvPr>
          <p:cNvSpPr/>
          <p:nvPr/>
        </p:nvSpPr>
        <p:spPr>
          <a:xfrm rot="10800000">
            <a:off x="9850354" y="8419882"/>
            <a:ext cx="2277852" cy="2277852"/>
          </a:xfrm>
          <a:prstGeom prst="chord">
            <a:avLst>
              <a:gd name="adj1" fmla="val 19260618"/>
              <a:gd name="adj2" fmla="val 13152129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E262F6-2F86-47AA-8F83-1648B1AE8796}"/>
              </a:ext>
            </a:extLst>
          </p:cNvPr>
          <p:cNvSpPr/>
          <p:nvPr/>
        </p:nvSpPr>
        <p:spPr>
          <a:xfrm>
            <a:off x="9465130" y="1982766"/>
            <a:ext cx="1245008" cy="1245008"/>
          </a:xfrm>
          <a:prstGeom prst="ellipse">
            <a:avLst/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Chord 10">
            <a:extLst>
              <a:ext uri="{FF2B5EF4-FFF2-40B4-BE49-F238E27FC236}">
                <a16:creationId xmlns:a16="http://schemas.microsoft.com/office/drawing/2014/main" id="{FE6E48C3-E972-4DC6-94A0-9699F53AA5D3}"/>
              </a:ext>
            </a:extLst>
          </p:cNvPr>
          <p:cNvSpPr/>
          <p:nvPr/>
        </p:nvSpPr>
        <p:spPr>
          <a:xfrm rot="16200000">
            <a:off x="14424634" y="-1336360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4BE7A46-FCA0-4189-821B-D0DDBE7DF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1761" y="4189842"/>
            <a:ext cx="5730862" cy="221112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2189001-F309-4B9A-A9BA-2F57E8006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77685" y="2343150"/>
            <a:ext cx="2857526" cy="23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0377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 UNCERTAIN REQUIR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ord 11">
            <a:extLst>
              <a:ext uri="{FF2B5EF4-FFF2-40B4-BE49-F238E27FC236}">
                <a16:creationId xmlns:a16="http://schemas.microsoft.com/office/drawing/2014/main" id="{CCB098EE-1C60-4777-BD6A-37250CB0CB42}"/>
              </a:ext>
            </a:extLst>
          </p:cNvPr>
          <p:cNvSpPr/>
          <p:nvPr/>
        </p:nvSpPr>
        <p:spPr>
          <a:xfrm rot="10800000">
            <a:off x="13394326" y="9720022"/>
            <a:ext cx="733908" cy="733908"/>
          </a:xfrm>
          <a:prstGeom prst="chord">
            <a:avLst>
              <a:gd name="adj1" fmla="val 19701383"/>
              <a:gd name="adj2" fmla="val 12714611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7AE302-B1C6-4140-9463-227FA5015BC4}"/>
              </a:ext>
            </a:extLst>
          </p:cNvPr>
          <p:cNvSpPr/>
          <p:nvPr/>
        </p:nvSpPr>
        <p:spPr>
          <a:xfrm>
            <a:off x="15720418" y="3810290"/>
            <a:ext cx="1245008" cy="1245008"/>
          </a:xfrm>
          <a:prstGeom prst="ellipse">
            <a:avLst/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567993-3478-474B-AD61-9C3CECCBFF29}"/>
              </a:ext>
            </a:extLst>
          </p:cNvPr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CBF96-0D96-4415-968A-A6718C0C7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231076"/>
            <a:ext cx="14437556" cy="987556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DE14B2-320F-4A83-B425-94E2E3227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1097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Layout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585506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B9A7B7-7524-41DD-B2FF-5EAA79E402B4}"/>
              </a:ext>
            </a:extLst>
          </p:cNvPr>
          <p:cNvSpPr/>
          <p:nvPr/>
        </p:nvSpPr>
        <p:spPr>
          <a:xfrm>
            <a:off x="10934400" y="1754866"/>
            <a:ext cx="1399032" cy="1399032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id="{8E7F28DC-9F5B-49D9-8B75-711EBBEC22B0}"/>
              </a:ext>
            </a:extLst>
          </p:cNvPr>
          <p:cNvSpPr/>
          <p:nvPr/>
        </p:nvSpPr>
        <p:spPr>
          <a:xfrm>
            <a:off x="430834" y="-1217532"/>
            <a:ext cx="3593592" cy="3593592"/>
          </a:xfrm>
          <a:prstGeom prst="chord">
            <a:avLst>
              <a:gd name="adj1" fmla="val 20472163"/>
              <a:gd name="adj2" fmla="val 11932262"/>
            </a:avLst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1" y="7698535"/>
            <a:ext cx="9586910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0164581" y="985047"/>
            <a:ext cx="2938674" cy="2938674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4306926" y="579264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9732D9-D68A-4872-897C-D3536870383C}"/>
              </a:ext>
            </a:extLst>
          </p:cNvPr>
          <p:cNvSpPr/>
          <p:nvPr/>
        </p:nvSpPr>
        <p:spPr>
          <a:xfrm>
            <a:off x="3668800" y="1816236"/>
            <a:ext cx="1399032" cy="139903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490856"/>
            <a:ext cx="9586910" cy="3150916"/>
          </a:xfrm>
        </p:spPr>
        <p:txBody>
          <a:bodyPr anchor="b"/>
          <a:lstStyle>
            <a:lvl1pPr algn="l">
              <a:lnSpc>
                <a:spcPct val="85000"/>
              </a:lnSpc>
              <a:defRPr sz="9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&lt;Enter Chapter Name&gt;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327AE0-8BE8-4112-B5C8-DD5863D5C6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07797" y="4490854"/>
            <a:ext cx="4591050" cy="490934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C3BF05B-093E-4831-8E7D-05B35A8AA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3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33" grpId="0" animBg="1"/>
      <p:bldP spid="2" grpId="0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Header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483490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1" y="7690145"/>
            <a:ext cx="14509102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7235839" y="2133011"/>
            <a:ext cx="1669426" cy="1669426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2374042" y="1465820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809151"/>
            <a:ext cx="14509098" cy="2832622"/>
          </a:xfrm>
        </p:spPr>
        <p:txBody>
          <a:bodyPr anchor="b"/>
          <a:lstStyle>
            <a:lvl1pPr algn="l">
              <a:lnSpc>
                <a:spcPct val="85000"/>
              </a:lnSpc>
              <a:defRPr sz="6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&lt;Enter Section Name&gt;</a:t>
            </a:r>
          </a:p>
        </p:txBody>
      </p:sp>
      <p:sp>
        <p:nvSpPr>
          <p:cNvPr id="13" name="Chord 12">
            <a:extLst>
              <a:ext uri="{FF2B5EF4-FFF2-40B4-BE49-F238E27FC236}">
                <a16:creationId xmlns:a16="http://schemas.microsoft.com/office/drawing/2014/main" id="{DB907203-F036-41B9-923B-BE6321D0A896}"/>
              </a:ext>
            </a:extLst>
          </p:cNvPr>
          <p:cNvSpPr/>
          <p:nvPr/>
        </p:nvSpPr>
        <p:spPr>
          <a:xfrm rot="16200000">
            <a:off x="11279026" y="-1323862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9E3FA9-E786-4D82-B966-DDA48496E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2" grpId="0"/>
      <p:bldP spid="13" grpId="0" animBg="1"/>
    </p:bld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or_Definitio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483490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3" y="4633717"/>
            <a:ext cx="14509098" cy="3862366"/>
          </a:xfrm>
        </p:spPr>
        <p:txBody>
          <a:bodyPr>
            <a:normAutofit/>
          </a:bodyPr>
          <a:lstStyle>
            <a:lvl1pPr marL="0" marR="0" indent="0" algn="l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&lt;Enter Quote/Definition&gt;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2196483" y="838649"/>
            <a:ext cx="1669426" cy="1669426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2374042" y="1465820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3" name="Chord 12">
            <a:extLst>
              <a:ext uri="{FF2B5EF4-FFF2-40B4-BE49-F238E27FC236}">
                <a16:creationId xmlns:a16="http://schemas.microsoft.com/office/drawing/2014/main" id="{DB907203-F036-41B9-923B-BE6321D0A896}"/>
              </a:ext>
            </a:extLst>
          </p:cNvPr>
          <p:cNvSpPr/>
          <p:nvPr/>
        </p:nvSpPr>
        <p:spPr>
          <a:xfrm rot="16200000">
            <a:off x="4422094" y="-1323862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AC1DC14-1A52-4147-9BD0-1502A59A3F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18"/>
          <a:stretch/>
        </p:blipFill>
        <p:spPr>
          <a:xfrm>
            <a:off x="13865909" y="6531550"/>
            <a:ext cx="2900362" cy="375545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EFC93A2-081B-4993-A908-7025DF6A90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1" y="3456992"/>
            <a:ext cx="14509098" cy="1176724"/>
          </a:xfrm>
        </p:spPr>
        <p:txBody>
          <a:bodyPr anchor="b"/>
          <a:lstStyle>
            <a:lvl1pPr algn="l">
              <a:lnSpc>
                <a:spcPct val="85000"/>
              </a:lnSpc>
              <a:defRPr sz="54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D082727-0E73-4AA7-B0AB-87F312D13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6741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2_Column_Descriptio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562100"/>
            <a:ext cx="7885300" cy="8181976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&lt;text about the topic&gt;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8F9AFAE-CF48-488A-B0FD-16014C3A462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144003" y="1562100"/>
            <a:ext cx="7372350" cy="8181976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baseline="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&lt;picture/more text&gt;</a:t>
            </a:r>
          </a:p>
          <a:p>
            <a:pPr lvl="0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5AF198-A5FD-45A8-B475-0A64575CB84C}"/>
              </a:ext>
            </a:extLst>
          </p:cNvPr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3FEEC2-EBF1-4097-908D-3D6F4F5C9E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231091"/>
            <a:ext cx="14377988" cy="987542"/>
          </a:xfr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8283A6-55F4-4804-8D86-DA1A00793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6350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1_Column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543052"/>
            <a:ext cx="15621000" cy="8226100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 text about the topic 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NOTE:-</a:t>
            </a:r>
          </a:p>
          <a:p>
            <a:pPr lvl="0"/>
            <a:r>
              <a:rPr lang="en-US" dirty="0"/>
              <a:t>You may add a picture below the text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EC5DBC-4C4E-4B37-8408-8988C1BE62C8}"/>
              </a:ext>
            </a:extLst>
          </p:cNvPr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93CE4C-A266-4321-95C1-2209A8C7D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173" y="231079"/>
            <a:ext cx="15439830" cy="960550"/>
          </a:xfrm>
        </p:spPr>
        <p:txBody>
          <a:bodyPr anchor="ctr"/>
          <a:lstStyle>
            <a:lvl1pPr>
              <a:defRPr lang="en-US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4033-ECE3-45D8-9789-BEAEE9D24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2141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>
            <a:extLst>
              <a:ext uri="{FF2B5EF4-FFF2-40B4-BE49-F238E27FC236}">
                <a16:creationId xmlns:a16="http://schemas.microsoft.com/office/drawing/2014/main" id="{049EF62C-B9FE-47F9-AF9A-758F72CC059C}"/>
              </a:ext>
            </a:extLst>
          </p:cNvPr>
          <p:cNvSpPr/>
          <p:nvPr/>
        </p:nvSpPr>
        <p:spPr>
          <a:xfrm>
            <a:off x="11696617" y="3800435"/>
            <a:ext cx="3792406" cy="3792406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B166A5C-E944-435C-B6E7-01840C3D0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3470" y="1547052"/>
            <a:ext cx="5550984" cy="7410564"/>
          </a:xfrm>
          <a:prstGeom prst="rect">
            <a:avLst/>
          </a:prstGeom>
        </p:spPr>
      </p:pic>
      <p:sp>
        <p:nvSpPr>
          <p:cNvPr id="38" name="Google Shape;379;p15">
            <a:extLst>
              <a:ext uri="{FF2B5EF4-FFF2-40B4-BE49-F238E27FC236}">
                <a16:creationId xmlns:a16="http://schemas.microsoft.com/office/drawing/2014/main" id="{0713CC52-BAE3-4526-8838-BDAFCC0019FD}"/>
              </a:ext>
            </a:extLst>
          </p:cNvPr>
          <p:cNvSpPr/>
          <p:nvPr/>
        </p:nvSpPr>
        <p:spPr>
          <a:xfrm rot="5400000">
            <a:off x="1806175" y="-1575095"/>
            <a:ext cx="981074" cy="4593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C09A4-E996-45A9-A90E-419F19C48C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029" y="1443773"/>
            <a:ext cx="9041662" cy="1887258"/>
          </a:xfrm>
        </p:spPr>
        <p:txBody>
          <a:bodyPr anchor="b">
            <a:noAutofit/>
          </a:bodyPr>
          <a:lstStyle>
            <a:lvl1pPr algn="l">
              <a:defRPr lang="en-US" dirty="0"/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dirty="0"/>
              <a:t>&lt;Activity Name&gt;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13962C31-509C-4690-900E-B96EC12813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7028" y="3623807"/>
            <a:ext cx="9041664" cy="6159342"/>
          </a:xfrm>
        </p:spPr>
        <p:txBody>
          <a:bodyPr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None/>
              <a:defRPr sz="36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&lt;Activity Description&gt;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NOTE:-</a:t>
            </a:r>
          </a:p>
          <a:p>
            <a:r>
              <a:rPr lang="en-US" dirty="0"/>
              <a:t>If activity name is longer than two lines, please increase the height of the &lt;Activity Name&gt; text box and shift this &lt;Activity Description&gt; text box down accordingly, maintaining the gap between them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FB825AE-9213-4DF7-A0A6-30AF681905E2}"/>
              </a:ext>
            </a:extLst>
          </p:cNvPr>
          <p:cNvSpPr txBox="1">
            <a:spLocks/>
          </p:cNvSpPr>
          <p:nvPr/>
        </p:nvSpPr>
        <p:spPr>
          <a:xfrm>
            <a:off x="840497" y="126303"/>
            <a:ext cx="6066198" cy="108585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54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29B77FF-6AD2-408E-AD25-529D2914A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8166">
            <a:off x="15635577" y="2633667"/>
            <a:ext cx="1244302" cy="1244302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D5C2DAD-C24D-47F2-9F42-361FA6A59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2651">
            <a:off x="10534133" y="2266235"/>
            <a:ext cx="1404858" cy="140485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06ECBE8-EF3D-43EE-B48B-DF890364F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9859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tep_With_C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79;p15">
            <a:extLst>
              <a:ext uri="{FF2B5EF4-FFF2-40B4-BE49-F238E27FC236}">
                <a16:creationId xmlns:a16="http://schemas.microsoft.com/office/drawing/2014/main" id="{9B824276-643C-44F2-B617-5015FE370D75}"/>
              </a:ext>
            </a:extLst>
          </p:cNvPr>
          <p:cNvSpPr/>
          <p:nvPr/>
        </p:nvSpPr>
        <p:spPr>
          <a:xfrm>
            <a:off x="15957696" y="9080490"/>
            <a:ext cx="1294332" cy="120651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A6AAD-8DC3-4F0B-9A98-B66B0B06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972" y="447872"/>
            <a:ext cx="14530600" cy="923728"/>
          </a:xfrm>
        </p:spPr>
        <p:txBody>
          <a:bodyPr anchor="t"/>
          <a:lstStyle>
            <a:lvl1pPr algn="l">
              <a:defRPr lang="en-US" dirty="0"/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0C4-AF05-4087-824C-7912B496B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39302" y="1693717"/>
            <a:ext cx="7612728" cy="7097442"/>
          </a:xfrm>
        </p:spPr>
        <p:txBody>
          <a:bodyPr>
            <a:normAutofit/>
          </a:bodyPr>
          <a:lstStyle>
            <a:lvl1pPr marL="0" indent="0" algn="just">
              <a:buNone/>
              <a:defRPr sz="360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79AD7-3A95-405E-BFC6-B6F9946515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35972" y="1665515"/>
            <a:ext cx="8241380" cy="8173614"/>
          </a:xfrm>
        </p:spPr>
        <p:txBody>
          <a:bodyPr>
            <a:normAutofit/>
          </a:bodyPr>
          <a:lstStyle>
            <a:lvl1pPr marL="0" indent="0" algn="just">
              <a:buNone/>
              <a:defRPr sz="3600" baseline="0">
                <a:solidFill>
                  <a:schemeClr val="tx1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31CED2D-2D53-4B3D-B242-6E80DEFE2A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57698" y="9125912"/>
            <a:ext cx="1294332" cy="1164304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7" name="Google Shape;379;p15">
            <a:extLst>
              <a:ext uri="{FF2B5EF4-FFF2-40B4-BE49-F238E27FC236}">
                <a16:creationId xmlns:a16="http://schemas.microsoft.com/office/drawing/2014/main" id="{FD7B22A8-16D8-49D2-A8BA-87893528E3B1}"/>
              </a:ext>
            </a:extLst>
          </p:cNvPr>
          <p:cNvSpPr/>
          <p:nvPr/>
        </p:nvSpPr>
        <p:spPr>
          <a:xfrm rot="5400000">
            <a:off x="-1079902" y="4806313"/>
            <a:ext cx="2834172" cy="67437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017A689-AC75-4881-920E-96E5C66165E1}"/>
              </a:ext>
            </a:extLst>
          </p:cNvPr>
          <p:cNvSpPr txBox="1">
            <a:spLocks/>
          </p:cNvSpPr>
          <p:nvPr/>
        </p:nvSpPr>
        <p:spPr>
          <a:xfrm rot="5400000">
            <a:off x="-1091334" y="4794887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AD9C593-C8AF-415E-89E8-CC99CA68EA6D}"/>
              </a:ext>
            </a:extLst>
          </p:cNvPr>
          <p:cNvSpPr txBox="1">
            <a:spLocks/>
          </p:cNvSpPr>
          <p:nvPr/>
        </p:nvSpPr>
        <p:spPr>
          <a:xfrm>
            <a:off x="11473657" y="9037375"/>
            <a:ext cx="5131206" cy="1341378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12000" b="1" kern="1200" dirty="0">
                <a:solidFill>
                  <a:schemeClr val="accent2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STEP</a:t>
            </a:r>
          </a:p>
        </p:txBody>
      </p:sp>
    </p:spTree>
    <p:extLst>
      <p:ext uri="{BB962C8B-B14F-4D97-AF65-F5344CB8AC3E}">
        <p14:creationId xmlns:p14="http://schemas.microsoft.com/office/powerpoint/2010/main" val="78490961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TEP_WITHOUT_STEP_C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6AAD-8DC3-4F0B-9A98-B66B0B06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973" y="447872"/>
            <a:ext cx="14555482" cy="923728"/>
          </a:xfrm>
        </p:spPr>
        <p:txBody>
          <a:bodyPr anchor="t"/>
          <a:lstStyle>
            <a:lvl1pPr algn="l">
              <a:defRPr lang="en-US" dirty="0"/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0C4-AF05-4087-824C-7912B496B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39304" y="1662040"/>
            <a:ext cx="6735492" cy="8177088"/>
          </a:xfrm>
        </p:spPr>
        <p:txBody>
          <a:bodyPr>
            <a:normAutofit/>
          </a:bodyPr>
          <a:lstStyle>
            <a:lvl1pPr marL="0" indent="0" algn="just">
              <a:buNone/>
              <a:defRPr sz="360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79AD7-3A95-405E-BFC6-B6F9946515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35972" y="1651521"/>
            <a:ext cx="8241380" cy="8187610"/>
          </a:xfrm>
        </p:spPr>
        <p:txBody>
          <a:bodyPr>
            <a:normAutofit/>
          </a:bodyPr>
          <a:lstStyle>
            <a:lvl1pPr marL="0" indent="0" algn="just">
              <a:buNone/>
              <a:defRPr sz="3600" baseline="0">
                <a:solidFill>
                  <a:schemeClr val="tx1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19" name="Google Shape;379;p15">
            <a:extLst>
              <a:ext uri="{FF2B5EF4-FFF2-40B4-BE49-F238E27FC236}">
                <a16:creationId xmlns:a16="http://schemas.microsoft.com/office/drawing/2014/main" id="{7367769D-601A-4113-90EF-A4273A67F83A}"/>
              </a:ext>
            </a:extLst>
          </p:cNvPr>
          <p:cNvSpPr/>
          <p:nvPr/>
        </p:nvSpPr>
        <p:spPr>
          <a:xfrm rot="5400000">
            <a:off x="-1079902" y="4806313"/>
            <a:ext cx="2834172" cy="67437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CA9D9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6F3B14C-C949-4018-9914-BD811BB3CFB2}"/>
              </a:ext>
            </a:extLst>
          </p:cNvPr>
          <p:cNvSpPr txBox="1">
            <a:spLocks/>
          </p:cNvSpPr>
          <p:nvPr/>
        </p:nvSpPr>
        <p:spPr>
          <a:xfrm rot="5400000">
            <a:off x="-1091334" y="4794887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450E28-B069-4DED-8D4A-599148654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394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1390B-2AB1-48EF-825A-765432901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1" y="547689"/>
            <a:ext cx="15439830" cy="20223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Enter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95430-74E5-4792-9724-625DA6E33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1" y="2570085"/>
            <a:ext cx="15439830" cy="7249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DC2AD64-B663-40EB-A3B7-FE8B5C5D85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6025962" y="467648"/>
            <a:ext cx="1904700" cy="734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964184-A398-41CA-BBB0-DF80F2FC9FC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704876" y="1243246"/>
            <a:ext cx="603556" cy="780050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D654EE1-6CE1-4438-ABD3-AF182E160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lang="en-US" sz="5400" b="1" kern="1200" dirty="0">
          <a:solidFill>
            <a:schemeClr val="tx2">
              <a:lumMod val="75000"/>
            </a:schemeClr>
          </a:solidFill>
          <a:latin typeface="Arial Rounded MT Bold" panose="020F070403050403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ym typeface="Dosis"/>
              </a:rPr>
              <a:t>Session 4</a:t>
            </a:r>
            <a:endParaRPr lang="en-US" dirty="0"/>
          </a:p>
        </p:txBody>
      </p:sp>
      <p:sp>
        <p:nvSpPr>
          <p:cNvPr id="241" name="Google Shape;241;p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Space Battle Game</a:t>
            </a:r>
            <a:br>
              <a:rPr lang="en-US" dirty="0"/>
            </a:br>
            <a:endParaRPr lang="en-US" dirty="0">
              <a:sym typeface="Dosi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139700" indent="0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39700" indent="0"/>
            <a:r>
              <a:rPr lang="en-US" dirty="0"/>
              <a:t>Activity: Space Battle Game – Part 3</a:t>
            </a:r>
            <a:br>
              <a:rPr lang="en-US" dirty="0"/>
            </a:br>
            <a:endParaRPr lang="en-US" dirty="0"/>
          </a:p>
        </p:txBody>
      </p:sp>
      <p:sp>
        <p:nvSpPr>
          <p:cNvPr id="247" name="Google Shape;247;p1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fld id="{00000000-1234-1234-1234-123412341234}" type="slidenum">
              <a:rPr lang="en-US"/>
              <a:pPr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"/>
          <p:cNvSpPr txBox="1">
            <a:spLocks noGrp="1"/>
          </p:cNvSpPr>
          <p:nvPr>
            <p:ph idx="1"/>
          </p:nvPr>
        </p:nvSpPr>
        <p:spPr>
          <a:xfrm>
            <a:off x="952500" y="1562100"/>
            <a:ext cx="7072006" cy="8181976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/>
              <a:t>In this activity we will add the scripts that will allow us to add ghosts in our game.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/>
              <a:t>We can then shoot these ghosts with our Rocketship and have so much fun!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3" name="Google Shape;253;p1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  <a:endParaRPr lang="en-US" dirty="0"/>
          </a:p>
        </p:txBody>
      </p:sp>
      <p:sp>
        <p:nvSpPr>
          <p:cNvPr id="252" name="Google Shape;252;p15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55" name="Google Shape;25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7800" y="1951096"/>
            <a:ext cx="8798050" cy="729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1f38ef03ce_2_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Multiple Ghosts - Let’s Code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2" name="Google Shape;262;g11f38ef03ce_2_6"/>
          <p:cNvSpPr txBox="1"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>
                <a:sym typeface="Open Sans"/>
              </a:rPr>
              <a:t>Choose the sprite ‘Ghost’, and add the script as shown -:</a:t>
            </a:r>
            <a:endParaRPr lang="en-US" dirty="0"/>
          </a:p>
          <a:p>
            <a:endParaRPr lang="en-US" dirty="0"/>
          </a:p>
          <a:p>
            <a:r>
              <a:rPr lang="en-US" dirty="0"/>
              <a:t>when flag clicked - Events</a:t>
            </a:r>
          </a:p>
          <a:p>
            <a:r>
              <a:rPr lang="en-US" dirty="0"/>
              <a:t>set size to ( )% - Looks</a:t>
            </a:r>
          </a:p>
          <a:p>
            <a:r>
              <a:rPr lang="en-US" dirty="0"/>
              <a:t>hide - Looks</a:t>
            </a:r>
          </a:p>
          <a:p>
            <a:r>
              <a:rPr lang="en-US" dirty="0"/>
              <a:t>forever - Control</a:t>
            </a:r>
          </a:p>
          <a:p>
            <a:r>
              <a:rPr lang="en-US" dirty="0"/>
              <a:t>create clone of ( ) - Control</a:t>
            </a:r>
          </a:p>
          <a:p>
            <a:r>
              <a:rPr lang="en-US" dirty="0"/>
              <a:t>wait ( ) seconds - Control</a:t>
            </a:r>
          </a:p>
          <a:p>
            <a:r>
              <a:rPr lang="en-US" dirty="0"/>
              <a:t>next costume - Looks</a:t>
            </a:r>
          </a:p>
          <a:p>
            <a:endParaRPr lang="en-US" dirty="0"/>
          </a:p>
          <a:p>
            <a:endParaRPr lang="en-US" dirty="0">
              <a:sym typeface="Open Sans"/>
            </a:endParaRPr>
          </a:p>
          <a:p>
            <a:endParaRPr lang="en-US" dirty="0"/>
          </a:p>
        </p:txBody>
      </p:sp>
      <p:sp>
        <p:nvSpPr>
          <p:cNvPr id="260" name="Google Shape;260;g11f38ef03ce_2_6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63" name="Google Shape;263;g11f38ef03ce_2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7055" y="1377609"/>
            <a:ext cx="4724400" cy="7600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71717"/>
              </p:ext>
            </p:extLst>
          </p:nvPr>
        </p:nvGraphicFramePr>
        <p:xfrm>
          <a:off x="1035972" y="3237739"/>
          <a:ext cx="8241380" cy="5586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305">
                  <a:extLst>
                    <a:ext uri="{9D8B030D-6E8A-4147-A177-3AD203B41FA5}">
                      <a16:colId xmlns:a16="http://schemas.microsoft.com/office/drawing/2014/main" val="1041555450"/>
                    </a:ext>
                  </a:extLst>
                </a:gridCol>
                <a:gridCol w="4889683">
                  <a:extLst>
                    <a:ext uri="{9D8B030D-6E8A-4147-A177-3AD203B41FA5}">
                      <a16:colId xmlns:a16="http://schemas.microsoft.com/office/drawing/2014/main" val="2657725748"/>
                    </a:ext>
                  </a:extLst>
                </a:gridCol>
                <a:gridCol w="2104392">
                  <a:extLst>
                    <a:ext uri="{9D8B030D-6E8A-4147-A177-3AD203B41FA5}">
                      <a16:colId xmlns:a16="http://schemas.microsoft.com/office/drawing/2014/main" val="455950745"/>
                    </a:ext>
                  </a:extLst>
                </a:gridCol>
              </a:tblGrid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Palette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20308"/>
                  </a:ext>
                </a:extLst>
              </a:tr>
              <a:tr h="7521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when flag</a:t>
                      </a:r>
                      <a:r>
                        <a:rPr lang="en-US" sz="3600" baseline="0" dirty="0"/>
                        <a:t> clicked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280091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Set size to ()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Looks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3756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hide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Looks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33504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forever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483819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Create clone of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895311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wait () 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83598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next costume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Looks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79553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1f38ef03ce_3_15"/>
          <p:cNvSpPr txBox="1">
            <a:spLocks noGrp="1"/>
          </p:cNvSpPr>
          <p:nvPr>
            <p:ph type="title"/>
          </p:nvPr>
        </p:nvSpPr>
        <p:spPr>
          <a:xfrm>
            <a:off x="751840" y="447872"/>
            <a:ext cx="15118079" cy="923728"/>
          </a:xfrm>
        </p:spPr>
        <p:txBody>
          <a:bodyPr/>
          <a:lstStyle/>
          <a:p>
            <a:r>
              <a:rPr lang="en-US" dirty="0"/>
              <a:t>Assigning Actions to the Ghosts - Let’s Code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055" y="2586241"/>
            <a:ext cx="7111099" cy="5709147"/>
          </a:xfrm>
        </p:spPr>
      </p:pic>
      <p:sp>
        <p:nvSpPr>
          <p:cNvPr id="270" name="Google Shape;270;g11f38ef03ce_3_15"/>
          <p:cNvSpPr txBox="1"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8" name="Google Shape;268;g11f38ef03ce_3_15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067247"/>
              </p:ext>
            </p:extLst>
          </p:nvPr>
        </p:nvGraphicFramePr>
        <p:xfrm>
          <a:off x="1035972" y="2607027"/>
          <a:ext cx="8241380" cy="6276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305">
                  <a:extLst>
                    <a:ext uri="{9D8B030D-6E8A-4147-A177-3AD203B41FA5}">
                      <a16:colId xmlns:a16="http://schemas.microsoft.com/office/drawing/2014/main" val="1041555450"/>
                    </a:ext>
                  </a:extLst>
                </a:gridCol>
                <a:gridCol w="4889683">
                  <a:extLst>
                    <a:ext uri="{9D8B030D-6E8A-4147-A177-3AD203B41FA5}">
                      <a16:colId xmlns:a16="http://schemas.microsoft.com/office/drawing/2014/main" val="2657725748"/>
                    </a:ext>
                  </a:extLst>
                </a:gridCol>
                <a:gridCol w="2104392">
                  <a:extLst>
                    <a:ext uri="{9D8B030D-6E8A-4147-A177-3AD203B41FA5}">
                      <a16:colId xmlns:a16="http://schemas.microsoft.com/office/drawing/2014/main" val="455950745"/>
                    </a:ext>
                  </a:extLst>
                </a:gridCol>
              </a:tblGrid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Palette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20308"/>
                  </a:ext>
                </a:extLst>
              </a:tr>
              <a:tr h="7521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when I start as a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dirty="0"/>
                        <a:t>clone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280091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got to</a:t>
                      </a:r>
                      <a:r>
                        <a:rPr lang="en-US" sz="3600" baseline="0" dirty="0"/>
                        <a:t> x: () y: ()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Motion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3756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Pick</a:t>
                      </a:r>
                      <a:r>
                        <a:rPr lang="en-US" sz="3600" baseline="0" dirty="0"/>
                        <a:t> random () to ()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Looks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33504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show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Looks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483819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repeat until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895311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touching ()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Sensing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795537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change y by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Motion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469809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delete this clone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51623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22f7c1bcb2_0_7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the script and you will see ghosts appearing in random positions on the </a:t>
            </a:r>
            <a:r>
              <a:rPr lang="en-US" dirty="0" err="1"/>
              <a:t>topof</a:t>
            </a:r>
            <a:r>
              <a:rPr lang="en-US" dirty="0"/>
              <a:t> the </a:t>
            </a:r>
            <a:r>
              <a:rPr lang="en-US" b="1" dirty="0"/>
              <a:t>Stage</a:t>
            </a:r>
            <a:r>
              <a:rPr lang="en-US" dirty="0"/>
              <a:t> and moving down.</a:t>
            </a:r>
          </a:p>
        </p:txBody>
      </p:sp>
      <p:sp>
        <p:nvSpPr>
          <p:cNvPr id="279" name="Google Shape;279;g122f7c1bcb2_0_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Actions to the Ghosts - Let’s Code</a:t>
            </a:r>
          </a:p>
        </p:txBody>
      </p:sp>
      <p:sp>
        <p:nvSpPr>
          <p:cNvPr id="277" name="Google Shape;277;g122f7c1bcb2_0_7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2754471"/>
            <a:ext cx="8724900" cy="73661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22f7c1bcb2_0_16"/>
          <p:cNvSpPr txBox="1">
            <a:spLocks noGrp="1"/>
          </p:cNvSpPr>
          <p:nvPr>
            <p:ph type="title"/>
          </p:nvPr>
        </p:nvSpPr>
        <p:spPr>
          <a:xfrm>
            <a:off x="670560" y="447872"/>
            <a:ext cx="14920895" cy="923728"/>
          </a:xfrm>
        </p:spPr>
        <p:txBody>
          <a:bodyPr/>
          <a:lstStyle/>
          <a:p>
            <a:r>
              <a:rPr lang="en-US"/>
              <a:t>Assigning Actions to the Ghosts - Let’s Code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" name="Google Shape;286;g122f7c1bcb2_0_16"/>
          <p:cNvSpPr txBox="1"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/>
              <a:t>If a bullet touches a ghost, destroy that ghost (clone).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/>
              <a:t>If a ghost touches the Rocketship, stop the game.</a:t>
            </a:r>
            <a:endParaRPr lang="en-US" dirty="0"/>
          </a:p>
        </p:txBody>
      </p:sp>
      <p:sp>
        <p:nvSpPr>
          <p:cNvPr id="285" name="Google Shape;285;g122f7c1bcb2_0_16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87" name="Google Shape;287;g122f7c1bcb2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1970" y="1638246"/>
            <a:ext cx="5892825" cy="82008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214216"/>
              </p:ext>
            </p:extLst>
          </p:nvPr>
        </p:nvGraphicFramePr>
        <p:xfrm>
          <a:off x="1035972" y="4736534"/>
          <a:ext cx="8241380" cy="3514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305">
                  <a:extLst>
                    <a:ext uri="{9D8B030D-6E8A-4147-A177-3AD203B41FA5}">
                      <a16:colId xmlns:a16="http://schemas.microsoft.com/office/drawing/2014/main" val="1041555450"/>
                    </a:ext>
                  </a:extLst>
                </a:gridCol>
                <a:gridCol w="4889683">
                  <a:extLst>
                    <a:ext uri="{9D8B030D-6E8A-4147-A177-3AD203B41FA5}">
                      <a16:colId xmlns:a16="http://schemas.microsoft.com/office/drawing/2014/main" val="2657725748"/>
                    </a:ext>
                  </a:extLst>
                </a:gridCol>
                <a:gridCol w="2104392">
                  <a:extLst>
                    <a:ext uri="{9D8B030D-6E8A-4147-A177-3AD203B41FA5}">
                      <a16:colId xmlns:a16="http://schemas.microsoft.com/office/drawing/2014/main" val="455950745"/>
                    </a:ext>
                  </a:extLst>
                </a:gridCol>
              </a:tblGrid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Palette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20308"/>
                  </a:ext>
                </a:extLst>
              </a:tr>
              <a:tr h="7521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if () then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280091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touching ()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Sensing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3756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delete this clone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33504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stop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4838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22f7c1bcb2_0_24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game is now ready to play. Start the game by clicking on the green flag and have fun!</a:t>
            </a:r>
          </a:p>
          <a:p>
            <a:endParaRPr lang="en-US" dirty="0"/>
          </a:p>
        </p:txBody>
      </p:sp>
      <p:sp>
        <p:nvSpPr>
          <p:cNvPr id="296" name="Google Shape;296;g122f7c1bcb2_0_2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Code</a:t>
            </a:r>
          </a:p>
        </p:txBody>
      </p:sp>
      <p:sp>
        <p:nvSpPr>
          <p:cNvPr id="293" name="Google Shape;293;g122f7c1bcb2_0_24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95" name="Google Shape;295;g122f7c1bcb2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8751" y="2912650"/>
            <a:ext cx="8827050" cy="73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TEMpedia Powerpoint Theme for School Lectures Classes 3,4,5 R3">
  <a:themeElements>
    <a:clrScheme name="STEMpedia School Lecture Template Class 3,4,5">
      <a:dk1>
        <a:srgbClr val="000000"/>
      </a:dk1>
      <a:lt1>
        <a:srgbClr val="FFFFFF"/>
      </a:lt1>
      <a:dk2>
        <a:srgbClr val="757070"/>
      </a:dk2>
      <a:lt2>
        <a:srgbClr val="E7E6E6"/>
      </a:lt2>
      <a:accent1>
        <a:srgbClr val="00C9B8"/>
      </a:accent1>
      <a:accent2>
        <a:srgbClr val="BCA9D9"/>
      </a:accent2>
      <a:accent3>
        <a:srgbClr val="93E2F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tempdia | Fonts for Classroom Lectures">
      <a:majorFont>
        <a:latin typeface="Arial Rounded M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pedia Powerpoint Theme for School Lectures Classes 3,4,5 R3" id="{122C5EE0-8E9D-4F25-B7B5-EA67208BE15D}" vid="{EFCFEC6B-1FDD-48FB-9D99-4C35F552DDE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STEMpedia Powerpoint Theme for School Lectures Classes 3,4,5 R3</Template>
  <TotalTime>96</TotalTime>
  <Words>332</Words>
  <Application>Microsoft Office PowerPoint</Application>
  <PresentationFormat>Custom</PresentationFormat>
  <Paragraphs>100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Wingdings</vt:lpstr>
      <vt:lpstr>Arial Black</vt:lpstr>
      <vt:lpstr>Calibri</vt:lpstr>
      <vt:lpstr>Arial Rounded MT Bold</vt:lpstr>
      <vt:lpstr>STEMpedia Powerpoint Theme for School Lectures Classes 3,4,5 R3</vt:lpstr>
      <vt:lpstr>Space Battle Game </vt:lpstr>
      <vt:lpstr>Activity: Space Battle Game – Part 3 </vt:lpstr>
      <vt:lpstr>Overview</vt:lpstr>
      <vt:lpstr>Creating Multiple Ghosts - Let’s Code</vt:lpstr>
      <vt:lpstr>Assigning Actions to the Ghosts - Let’s Code</vt:lpstr>
      <vt:lpstr>Assigning Actions to the Ghosts - Let’s Code</vt:lpstr>
      <vt:lpstr>Assigning Actions to the Ghosts - Let’s Code</vt:lpstr>
      <vt:lpstr>Let’s Code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Battle Game </dc:title>
  <dc:creator>contact@thestempedia.com</dc:creator>
  <cp:lastModifiedBy>Siddhant Pathak</cp:lastModifiedBy>
  <cp:revision>11</cp:revision>
  <dcterms:modified xsi:type="dcterms:W3CDTF">2022-06-08T10:40:27Z</dcterms:modified>
</cp:coreProperties>
</file>