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0"/>
  </p:notesMasterIdLst>
  <p:sldIdLst>
    <p:sldId id="256" r:id="rId2"/>
    <p:sldId id="272" r:id="rId3"/>
    <p:sldId id="285" r:id="rId4"/>
    <p:sldId id="269" r:id="rId5"/>
    <p:sldId id="281" r:id="rId6"/>
    <p:sldId id="286" r:id="rId7"/>
    <p:sldId id="278" r:id="rId8"/>
    <p:sldId id="284" r:id="rId9"/>
  </p:sldIdLst>
  <p:sldSz cx="18288000" cy="10287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Arial Rounded MT Bold" panose="020F070403050403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niglet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000000"/>
          </p15:clr>
        </p15:guide>
        <p15:guide id="2" pos="5760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oDG0yhnWjl6u3PsFj8jX7y/e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41" d="100"/>
          <a:sy n="41" d="100"/>
        </p:scale>
        <p:origin x="872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94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767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2991000" y="2368602"/>
            <a:ext cx="12306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9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4318650" y="4323600"/>
            <a:ext cx="9651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7200" b="1">
                <a:solidFill>
                  <a:srgbClr val="1C4587"/>
                </a:solidFill>
              </a:defRPr>
            </a:lvl1pPr>
            <a:lvl2pPr marL="1828800" lvl="1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5000" b="1">
                <a:solidFill>
                  <a:srgbClr val="1C4587"/>
                </a:solidFill>
              </a:defRPr>
            </a:lvl2pPr>
            <a:lvl3pPr marL="2743200" lvl="2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3pPr>
            <a:lvl4pPr marL="3657600" lvl="3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4pPr>
            <a:lvl5pPr marL="4572000" lvl="4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5pPr>
            <a:lvl6pPr marL="5486400" lvl="5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6pPr>
            <a:lvl7pPr marL="6400800" lvl="6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7pPr>
            <a:lvl8pPr marL="7315200" lvl="7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8pPr>
            <a:lvl9pPr marL="8229600" lvl="8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181238" y="944547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495850" y="-218536"/>
            <a:ext cx="12280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1495850" y="1675749"/>
            <a:ext cx="12280800" cy="81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73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63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32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88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06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8170938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3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0" y="7698535"/>
            <a:ext cx="8884588" cy="1688074"/>
          </a:xfrm>
        </p:spPr>
        <p:txBody>
          <a:bodyPr/>
          <a:lstStyle/>
          <a:p>
            <a:r>
              <a:rPr lang="en-US" dirty="0">
                <a:sym typeface="Dosis"/>
              </a:rPr>
              <a:t>Session 21</a:t>
            </a:r>
            <a:endParaRPr lang="en-US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>
          <a:xfrm>
            <a:off x="2286005" y="4490856"/>
            <a:ext cx="10817250" cy="3150916"/>
          </a:xfrm>
        </p:spPr>
        <p:txBody>
          <a:bodyPr/>
          <a:lstStyle/>
          <a:p>
            <a:r>
              <a:rPr lang="en-US" dirty="0">
                <a:sym typeface="Dosis"/>
              </a:rPr>
              <a:t>Expression Mimicking Robot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DA91A-A766-4793-A837-6E16EE40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1562100"/>
            <a:ext cx="6471188" cy="400179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this activity, we’re going to write a script that will first, detect our facial expressions.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Second, these </a:t>
            </a:r>
            <a:r>
              <a:rPr lang="en-US" u="sng" dirty="0"/>
              <a:t>facial expressions</a:t>
            </a:r>
            <a:r>
              <a:rPr lang="en-US" dirty="0"/>
              <a:t> will then be </a:t>
            </a:r>
            <a:r>
              <a:rPr lang="en-US" u="sng" dirty="0"/>
              <a:t>mimicked by the </a:t>
            </a:r>
            <a:r>
              <a:rPr lang="en-US" u="sng" dirty="0" err="1"/>
              <a:t>Quarky</a:t>
            </a:r>
            <a:r>
              <a:rPr lang="en-US" u="sng" dirty="0"/>
              <a:t> robot.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3C535-44D1-4F1D-9696-820F0444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CCCC2-1FC4-40B0-84C2-EB842C4EF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3FCBBD-E29C-4880-BE74-44EB0588FF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94" y="2214481"/>
            <a:ext cx="8116892" cy="67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3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5BD25-B604-4D54-879A-900FC9ADF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62100"/>
            <a:ext cx="6843147" cy="81819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b="1" dirty="0"/>
              <a:t>Face Detection </a:t>
            </a:r>
            <a:r>
              <a:rPr lang="en-US" dirty="0"/>
              <a:t>Extension by clicking on the </a:t>
            </a:r>
            <a:r>
              <a:rPr lang="en-US" b="1" dirty="0"/>
              <a:t>Add Extension </a:t>
            </a:r>
            <a:r>
              <a:rPr lang="en-US" dirty="0"/>
              <a:t>button (bottom left corner).</a:t>
            </a: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AB820C-E6C0-48B4-A892-F9FE5C19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Face Detection Extension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4A189-764C-43A0-9602-F414EB189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Face Detection Extension">
            <a:extLst>
              <a:ext uri="{FF2B5EF4-FFF2-40B4-BE49-F238E27FC236}">
                <a16:creationId xmlns:a16="http://schemas.microsoft.com/office/drawing/2014/main" id="{D3468307-9BC6-4076-9B29-0A6E00E35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939" y="2759784"/>
            <a:ext cx="6415305" cy="621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1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8700" y="1697193"/>
            <a:ext cx="7885300" cy="182092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Open a New File in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the following code in your scripting area.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C66EB9-9183-4EFD-9C80-D7AFDFEDA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947399"/>
              </p:ext>
            </p:extLst>
          </p:nvPr>
        </p:nvGraphicFramePr>
        <p:xfrm>
          <a:off x="1258701" y="3518115"/>
          <a:ext cx="7885299" cy="6389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58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677371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092270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when () clicked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 () video on stage with () % 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Face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analyse</a:t>
                      </a:r>
                      <a:r>
                        <a:rPr lang="en-US" sz="3600" dirty="0"/>
                        <a:t> image from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Face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66862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say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95449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get expression of face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Face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29208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0ED8D062-8666-487C-910E-6BE890D5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15" y="3629105"/>
            <a:ext cx="8059144" cy="5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B381F4-DC4B-4BBE-A811-F0A4A46C3FEF}"/>
              </a:ext>
            </a:extLst>
          </p:cNvPr>
          <p:cNvSpPr txBox="1"/>
          <p:nvPr/>
        </p:nvSpPr>
        <p:spPr>
          <a:xfrm>
            <a:off x="10743611" y="2270414"/>
            <a:ext cx="51421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Script to detect our face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26896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8700" y="1837817"/>
            <a:ext cx="7014443" cy="185078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the script </a:t>
            </a:r>
            <a:r>
              <a:rPr lang="en-US" u="sng" dirty="0"/>
              <a:t>to detect happy emotion</a:t>
            </a:r>
            <a:r>
              <a:rPr lang="en-US" dirty="0"/>
              <a:t> and </a:t>
            </a:r>
            <a:r>
              <a:rPr lang="en-US" u="sng" dirty="0"/>
              <a:t>have it mimicked</a:t>
            </a:r>
            <a:r>
              <a:rPr lang="en-US" dirty="0"/>
              <a:t> by </a:t>
            </a:r>
            <a:r>
              <a:rPr lang="en-US" dirty="0" err="1"/>
              <a:t>quarky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484C00A-8FA8-4285-901D-628D17E9C556}"/>
              </a:ext>
            </a:extLst>
          </p:cNvPr>
          <p:cNvSpPr/>
          <p:nvPr/>
        </p:nvSpPr>
        <p:spPr>
          <a:xfrm>
            <a:off x="15887741" y="6837164"/>
            <a:ext cx="182549" cy="217239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75A337-5C95-4D3D-B643-77C05956C890}"/>
              </a:ext>
            </a:extLst>
          </p:cNvPr>
          <p:cNvSpPr txBox="1"/>
          <p:nvPr/>
        </p:nvSpPr>
        <p:spPr>
          <a:xfrm>
            <a:off x="16296348" y="7246032"/>
            <a:ext cx="133815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 Block 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05B69F88-8F43-4247-8ECE-E2A7AEEF0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073968"/>
              </p:ext>
            </p:extLst>
          </p:nvPr>
        </p:nvGraphicFramePr>
        <p:xfrm>
          <a:off x="1258700" y="4493689"/>
          <a:ext cx="7014443" cy="382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444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3808213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213786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if () then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expression of face ()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Face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display () emotion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DD71B8C-4319-483B-87E1-FF98CB8EA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3" y="2122451"/>
            <a:ext cx="7614598" cy="73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5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990B5-76E0-47D7-92DF-4764B8CF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62100"/>
            <a:ext cx="6068232" cy="81819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dirty="0"/>
              <a:t>Duplicate the </a:t>
            </a:r>
            <a:r>
              <a:rPr lang="en-IN" b="1" dirty="0"/>
              <a:t>if () then </a:t>
            </a:r>
            <a:r>
              <a:rPr lang="en-IN" dirty="0"/>
              <a:t>block, to detect and mimic other emotions, like: </a:t>
            </a:r>
          </a:p>
          <a:p>
            <a:pPr marL="1600200" lvl="1" indent="-571500"/>
            <a:r>
              <a:rPr lang="en-IN" sz="3600" dirty="0">
                <a:latin typeface="Calibri" panose="020F0502020204030204" pitchFamily="34" charset="0"/>
              </a:rPr>
              <a:t>Crying</a:t>
            </a:r>
          </a:p>
          <a:p>
            <a:pPr marL="1600200" lvl="1" indent="-571500"/>
            <a:r>
              <a:rPr lang="en-IN" sz="3600" dirty="0">
                <a:latin typeface="Calibri" panose="020F0502020204030204" pitchFamily="34" charset="0"/>
              </a:rPr>
              <a:t>Surprise</a:t>
            </a:r>
          </a:p>
          <a:p>
            <a:pPr marL="1600200" lvl="1" indent="-571500"/>
            <a:r>
              <a:rPr lang="en-IN" sz="3600" dirty="0">
                <a:latin typeface="Calibri" panose="020F0502020204030204" pitchFamily="34" charset="0"/>
              </a:rPr>
              <a:t>Super angry</a:t>
            </a:r>
          </a:p>
          <a:p>
            <a:pPr marL="1600200" lvl="1" indent="-571500">
              <a:buFont typeface="Wingdings" panose="05000000000000000000" pitchFamily="2" charset="2"/>
              <a:buChar char="ü"/>
            </a:pPr>
            <a:endParaRPr lang="en-I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dirty="0"/>
              <a:t>You can add even more emotions if you want!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116869-7E34-407F-B1FA-5AC573D6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Let’s Code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EDF97-BA28-438D-A3A3-8A9D95FAC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98E632-A251-43F8-A1D5-2C80F5EC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68" y="1218633"/>
            <a:ext cx="5709108" cy="883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5C2AECEE-3262-4308-810F-8D47D238FC50}"/>
              </a:ext>
            </a:extLst>
          </p:cNvPr>
          <p:cNvSpPr/>
          <p:nvPr/>
        </p:nvSpPr>
        <p:spPr>
          <a:xfrm>
            <a:off x="14017345" y="5592262"/>
            <a:ext cx="365099" cy="407432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AFFCD-7D44-471F-8F81-A6799D865C6F}"/>
              </a:ext>
            </a:extLst>
          </p:cNvPr>
          <p:cNvSpPr txBox="1"/>
          <p:nvPr/>
        </p:nvSpPr>
        <p:spPr>
          <a:xfrm>
            <a:off x="14661408" y="6668724"/>
            <a:ext cx="267409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Duplicated Blocks </a:t>
            </a:r>
          </a:p>
        </p:txBody>
      </p:sp>
    </p:spTree>
    <p:extLst>
      <p:ext uri="{BB962C8B-B14F-4D97-AF65-F5344CB8AC3E}">
        <p14:creationId xmlns:p14="http://schemas.microsoft.com/office/powerpoint/2010/main" val="101237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7496A-CA9C-4107-8770-C48FBD48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43051"/>
            <a:ext cx="7484918" cy="250643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Finally, click the </a:t>
            </a:r>
            <a:r>
              <a:rPr lang="en-US" b="1" dirty="0"/>
              <a:t>green flag</a:t>
            </a:r>
            <a:r>
              <a:rPr lang="en-US" dirty="0"/>
              <a:t> to run the script and have fun, watching your </a:t>
            </a:r>
            <a:r>
              <a:rPr lang="en-US" dirty="0" err="1"/>
              <a:t>Quarky</a:t>
            </a:r>
            <a:r>
              <a:rPr lang="en-US" dirty="0"/>
              <a:t> mimic your emotions.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04B48B-3552-46F3-9164-79C77B21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the Script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AFA3C-8FB3-4B60-A499-F4ADF2246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AutoShape 4" descr="Face Expression Mimic">
            <a:extLst>
              <a:ext uri="{FF2B5EF4-FFF2-40B4-BE49-F238E27FC236}">
                <a16:creationId xmlns:a16="http://schemas.microsoft.com/office/drawing/2014/main" id="{F1C294C7-9584-4AD7-A2E9-A686683E1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1F41DF-DC57-4EAC-9151-D801180E8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368" y="3381375"/>
            <a:ext cx="9935830" cy="559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912597"/>
      </p:ext>
    </p:extLst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236</Words>
  <Application>Microsoft Office PowerPoint</Application>
  <PresentationFormat>Custom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Wingdings</vt:lpstr>
      <vt:lpstr>Arial Black</vt:lpstr>
      <vt:lpstr>Calibri</vt:lpstr>
      <vt:lpstr>Sniglet</vt:lpstr>
      <vt:lpstr>Arial Rounded MT Bold</vt:lpstr>
      <vt:lpstr>STEMpedia Powerpoint Theme for School Lectures Classes 3,4,5 R3</vt:lpstr>
      <vt:lpstr>Expression Mimicking Robot</vt:lpstr>
      <vt:lpstr>Introduction</vt:lpstr>
      <vt:lpstr>Face Detection Extension</vt:lpstr>
      <vt:lpstr>Let’s Code</vt:lpstr>
      <vt:lpstr>Let’s Code</vt:lpstr>
      <vt:lpstr>Let’s Code</vt:lpstr>
      <vt:lpstr>Run the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Robotics</dc:title>
  <dc:creator>Siddhant Pathak</dc:creator>
  <cp:lastModifiedBy>Siddhant Pathak</cp:lastModifiedBy>
  <cp:revision>13</cp:revision>
  <dcterms:created xsi:type="dcterms:W3CDTF">2022-05-03T14:02:02Z</dcterms:created>
  <dcterms:modified xsi:type="dcterms:W3CDTF">2022-06-08T11:11:20Z</dcterms:modified>
</cp:coreProperties>
</file>