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10"/>
  </p:notesMasterIdLst>
  <p:sldIdLst>
    <p:sldId id="256" r:id="rId2"/>
    <p:sldId id="272" r:id="rId3"/>
    <p:sldId id="279" r:id="rId4"/>
    <p:sldId id="285" r:id="rId5"/>
    <p:sldId id="269" r:id="rId6"/>
    <p:sldId id="281" r:id="rId7"/>
    <p:sldId id="278" r:id="rId8"/>
    <p:sldId id="284" r:id="rId9"/>
  </p:sldIdLst>
  <p:sldSz cx="18288000" cy="10287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Arial Rounded MT Bold" panose="020F070403050403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niglet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000000"/>
          </p15:clr>
        </p15:guide>
        <p15:guide id="2" pos="5760" userDrawn="1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oDG0yhnWjl6u3PsFj8jX7y/eK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41" d="100"/>
          <a:sy n="41" d="100"/>
        </p:scale>
        <p:origin x="872" y="4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11824630" y="5586987"/>
            <a:ext cx="4995804" cy="4700014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1081725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9" y="977385"/>
            <a:ext cx="7257494" cy="7398982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9850354" y="8419882"/>
            <a:ext cx="2277852" cy="2277852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9465130" y="1982766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14424634" y="-1336360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7685" y="2343150"/>
            <a:ext cx="2857526" cy="23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794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13394326" y="9720022"/>
            <a:ext cx="733908" cy="733908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15720418" y="3810290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76"/>
            <a:ext cx="14437556" cy="98755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767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2991000" y="2368602"/>
            <a:ext cx="123060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1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93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4318650" y="4323600"/>
            <a:ext cx="96510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sz="7200" b="1">
                <a:solidFill>
                  <a:srgbClr val="1C4587"/>
                </a:solidFill>
              </a:defRPr>
            </a:lvl1pPr>
            <a:lvl2pPr marL="1828800" lvl="1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5000" b="1">
                <a:solidFill>
                  <a:srgbClr val="1C4587"/>
                </a:solidFill>
              </a:defRPr>
            </a:lvl2pPr>
            <a:lvl3pPr marL="2743200" lvl="2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3pPr>
            <a:lvl4pPr marL="3657600" lvl="3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4pPr>
            <a:lvl5pPr marL="4572000" lvl="4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5pPr>
            <a:lvl6pPr marL="5486400" lvl="5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6pPr>
            <a:lvl7pPr marL="6400800" lvl="6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7pPr>
            <a:lvl8pPr marL="7315200" lvl="7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8pPr>
            <a:lvl9pPr marL="8229600" lvl="8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181238" y="944547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495850" y="-218536"/>
            <a:ext cx="122808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1495850" y="1675749"/>
            <a:ext cx="12280800" cy="81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774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Arial"/>
              <a:buChar char="•"/>
              <a:defRPr sz="4000"/>
            </a:lvl1pPr>
            <a:lvl2pPr marL="1828800" lvl="1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2743200" lvl="2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3657600" lvl="3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4572000" lvl="4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5486400" lvl="5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6400800" lvl="6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7315200" lvl="7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8229600" lvl="8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73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8535"/>
            <a:ext cx="9586910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958691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07797" y="4490854"/>
            <a:ext cx="4591050" cy="4909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0145"/>
            <a:ext cx="14509102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7235839" y="2133011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4509098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11279026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3" y="4633717"/>
            <a:ext cx="14509098" cy="3862366"/>
          </a:xfrm>
        </p:spPr>
        <p:txBody>
          <a:bodyPr>
            <a:normAutofit/>
          </a:bodyPr>
          <a:lstStyle>
            <a:lvl1pPr marL="0" marR="0" indent="0" algn="l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2196483" y="838649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4422094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13865909" y="6531550"/>
            <a:ext cx="2900362" cy="37554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1" y="3456992"/>
            <a:ext cx="14509098" cy="1176724"/>
          </a:xfrm>
        </p:spPr>
        <p:txBody>
          <a:bodyPr anchor="b"/>
          <a:lstStyle>
            <a:lvl1pPr algn="l">
              <a:lnSpc>
                <a:spcPct val="85000"/>
              </a:lnSpc>
              <a:defRPr sz="54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5639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62100"/>
            <a:ext cx="788530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3" y="1562100"/>
            <a:ext cx="737235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baseline="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91"/>
            <a:ext cx="14377988" cy="987542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32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43052"/>
            <a:ext cx="15621000" cy="822610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173" y="231079"/>
            <a:ext cx="15439830" cy="960550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688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11696617" y="3800435"/>
            <a:ext cx="3792406" cy="379240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1806175" y="-1575095"/>
            <a:ext cx="981074" cy="4593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9" y="1443773"/>
            <a:ext cx="9041662" cy="1887258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8" y="3623807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7" y="126303"/>
            <a:ext cx="6066198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606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15957696" y="9080490"/>
            <a:ext cx="1294332" cy="12065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2" y="447872"/>
            <a:ext cx="14530600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93717"/>
            <a:ext cx="7612728" cy="7097442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65515"/>
            <a:ext cx="8241380" cy="8173614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25912"/>
            <a:ext cx="1294332" cy="1164304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8170938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3" y="447872"/>
            <a:ext cx="14555482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4" y="1662040"/>
            <a:ext cx="6735492" cy="8177088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51521"/>
            <a:ext cx="8241380" cy="8187610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3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9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2570085"/>
            <a:ext cx="15439830" cy="724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704876" y="1243246"/>
            <a:ext cx="603556" cy="7800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ransition>
    <p:fade thruBlk="1"/>
  </p:transition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0" y="7698535"/>
            <a:ext cx="8884588" cy="1688074"/>
          </a:xfrm>
        </p:spPr>
        <p:txBody>
          <a:bodyPr/>
          <a:lstStyle/>
          <a:p>
            <a:r>
              <a:rPr lang="en-US" dirty="0">
                <a:sym typeface="Dosis"/>
              </a:rPr>
              <a:t>Session 20</a:t>
            </a:r>
            <a:endParaRPr lang="en-US" dirty="0"/>
          </a:p>
        </p:txBody>
      </p:sp>
      <p:sp>
        <p:nvSpPr>
          <p:cNvPr id="241" name="Google Shape;241;p1"/>
          <p:cNvSpPr txBox="1">
            <a:spLocks noGrp="1"/>
          </p:cNvSpPr>
          <p:nvPr>
            <p:ph type="ctrTitle"/>
          </p:nvPr>
        </p:nvSpPr>
        <p:spPr>
          <a:xfrm>
            <a:off x="2286005" y="4490856"/>
            <a:ext cx="10817250" cy="3150916"/>
          </a:xfrm>
        </p:spPr>
        <p:txBody>
          <a:bodyPr/>
          <a:lstStyle/>
          <a:p>
            <a:r>
              <a:rPr lang="en-US" dirty="0">
                <a:sym typeface="Dosis"/>
              </a:rPr>
              <a:t>Face Expression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6DA91A-A766-4793-A837-6E16EE40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1562100"/>
            <a:ext cx="6471188" cy="400179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 this project, we will make a script that can detect the expressions on your face using the device camera (computer/mobile).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3C535-44D1-4F1D-9696-820F0444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CCCC2-1FC4-40B0-84C2-EB842C4EF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A2669-C26D-41BC-9C97-F12D38AE60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13" y="2395940"/>
            <a:ext cx="8958614" cy="671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3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F96B3A-5BBC-4A08-BC17-718240608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123268"/>
            <a:ext cx="6781154" cy="762080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Add a new sprite called Square Box by clicking on </a:t>
            </a:r>
            <a:r>
              <a:rPr lang="en-US" b="1" dirty="0"/>
              <a:t>Choose a Sprite </a:t>
            </a:r>
            <a:r>
              <a:rPr lang="en-US" dirty="0"/>
              <a:t>(Bottom right corner).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Delete the Tobi Sprite.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566621-321F-4F64-B5F3-CC1B8D1C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stage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3A4FD-5C38-4824-9FC1-ED0CBCA68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5D9AF7-833A-4452-8C86-12CA97BC6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77" y="1673170"/>
            <a:ext cx="6584923" cy="793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New Sprite">
            <a:extLst>
              <a:ext uri="{FF2B5EF4-FFF2-40B4-BE49-F238E27FC236}">
                <a16:creationId xmlns:a16="http://schemas.microsoft.com/office/drawing/2014/main" id="{7F2196F8-D515-4959-BF7D-A7B22FE94C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40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95BD25-B604-4D54-879A-900FC9ADF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62100"/>
            <a:ext cx="6843147" cy="818197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b="1" dirty="0"/>
              <a:t>Face Detection </a:t>
            </a:r>
            <a:r>
              <a:rPr lang="en-US" dirty="0"/>
              <a:t>Extension by clicking on the </a:t>
            </a:r>
            <a:r>
              <a:rPr lang="en-US" b="1" dirty="0"/>
              <a:t>Add Extension </a:t>
            </a:r>
            <a:r>
              <a:rPr lang="en-US" dirty="0"/>
              <a:t>button (bottom left corner).</a:t>
            </a:r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AB820C-E6C0-48B4-A892-F9FE5C19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Face Detection Extension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4A189-764C-43A0-9602-F414EB189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Face Detection Extension">
            <a:extLst>
              <a:ext uri="{FF2B5EF4-FFF2-40B4-BE49-F238E27FC236}">
                <a16:creationId xmlns:a16="http://schemas.microsoft.com/office/drawing/2014/main" id="{D3468307-9BC6-4076-9B29-0A6E00E35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939" y="2759784"/>
            <a:ext cx="6415305" cy="621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1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58700" y="1697193"/>
            <a:ext cx="7885300" cy="182092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Open a New File in </a:t>
            </a:r>
            <a:r>
              <a:rPr lang="en-US" dirty="0" err="1"/>
              <a:t>PictoBlox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Add the following code in your scripting area.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C66EB9-9183-4EFD-9C80-D7AFDFEDA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947399"/>
              </p:ext>
            </p:extLst>
          </p:nvPr>
        </p:nvGraphicFramePr>
        <p:xfrm>
          <a:off x="1258701" y="3518115"/>
          <a:ext cx="7885299" cy="6389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58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677371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092270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when () clicked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turn () video on stage with () % transparency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Face Detection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analyse</a:t>
                      </a:r>
                      <a:r>
                        <a:rPr lang="en-US" sz="3600" dirty="0"/>
                        <a:t> image from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Face Detection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668629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say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954499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get expression of face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Face Detection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29208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0ED8D062-8666-487C-910E-6BE890D5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15" y="2807696"/>
            <a:ext cx="8059144" cy="54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6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2615A43-55C7-4873-B968-589C4433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145" y="2070291"/>
            <a:ext cx="7047982" cy="71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58700" y="2411254"/>
            <a:ext cx="7014443" cy="98754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Add rest of the code as shown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3484C00A-8FA8-4285-901D-628D17E9C556}"/>
              </a:ext>
            </a:extLst>
          </p:cNvPr>
          <p:cNvSpPr/>
          <p:nvPr/>
        </p:nvSpPr>
        <p:spPr>
          <a:xfrm>
            <a:off x="15226196" y="6103704"/>
            <a:ext cx="365099" cy="257534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75A337-5C95-4D3D-B643-77C05956C890}"/>
              </a:ext>
            </a:extLst>
          </p:cNvPr>
          <p:cNvSpPr txBox="1"/>
          <p:nvPr/>
        </p:nvSpPr>
        <p:spPr>
          <a:xfrm>
            <a:off x="15792400" y="6823707"/>
            <a:ext cx="191247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 </a:t>
            </a:r>
          </a:p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Blocks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05B69F88-8F43-4247-8ECE-E2A7AEEF0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557408"/>
              </p:ext>
            </p:extLst>
          </p:nvPr>
        </p:nvGraphicFramePr>
        <p:xfrm>
          <a:off x="1258700" y="3909491"/>
          <a:ext cx="7513340" cy="351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031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3171983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3278326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set x to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 () of face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Face Detection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set y to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set size to ()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Looks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668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95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7496A-CA9C-4107-8770-C48FBD48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43051"/>
            <a:ext cx="7484918" cy="250643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Finally, click the </a:t>
            </a:r>
            <a:r>
              <a:rPr lang="en-US" b="1" dirty="0"/>
              <a:t>green flag</a:t>
            </a:r>
            <a:r>
              <a:rPr lang="en-US" dirty="0"/>
              <a:t> to run the script and try showing different expressions to the camera.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04B48B-3552-46F3-9164-79C77B21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 the Script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AFA3C-8FB3-4B60-A499-F4ADF2246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A7D9CEA-F3AC-4634-B344-B428DAD8E0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088" y="2598100"/>
            <a:ext cx="8507278" cy="63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912597"/>
      </p:ext>
    </p:extLst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3,4,5 R3">
  <a:themeElements>
    <a:clrScheme name="STEMpedia School Lecture Template Class 3,4,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3,4,5 R3" id="{122C5EE0-8E9D-4F25-B7B5-EA67208BE15D}" vid="{EFCFEC6B-1FDD-48FB-9D99-4C35F552DDE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217</Words>
  <Application>Microsoft Office PowerPoint</Application>
  <PresentationFormat>Custom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Wingdings</vt:lpstr>
      <vt:lpstr>Arial Black</vt:lpstr>
      <vt:lpstr>Calibri</vt:lpstr>
      <vt:lpstr>Sniglet</vt:lpstr>
      <vt:lpstr>Arial Rounded MT Bold</vt:lpstr>
      <vt:lpstr>STEMpedia Powerpoint Theme for School Lectures Classes 3,4,5 R3</vt:lpstr>
      <vt:lpstr>Face Expression Recognition</vt:lpstr>
      <vt:lpstr>Introduction</vt:lpstr>
      <vt:lpstr>Setting up the stage</vt:lpstr>
      <vt:lpstr>Face Detection Extension</vt:lpstr>
      <vt:lpstr>Let’s Code</vt:lpstr>
      <vt:lpstr>Let’s Code</vt:lpstr>
      <vt:lpstr>Run the Script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Robotics</dc:title>
  <dc:creator>Siddhant Pathak</dc:creator>
  <cp:lastModifiedBy>Siddhant Pathak</cp:lastModifiedBy>
  <cp:revision>7</cp:revision>
  <dcterms:created xsi:type="dcterms:W3CDTF">2022-05-03T14:02:02Z</dcterms:created>
  <dcterms:modified xsi:type="dcterms:W3CDTF">2022-06-08T11:09:29Z</dcterms:modified>
</cp:coreProperties>
</file>