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10"/>
  </p:notesMasterIdLst>
  <p:sldIdLst>
    <p:sldId id="256" r:id="rId2"/>
    <p:sldId id="272" r:id="rId3"/>
    <p:sldId id="269" r:id="rId4"/>
    <p:sldId id="285" r:id="rId5"/>
    <p:sldId id="281" r:id="rId6"/>
    <p:sldId id="282" r:id="rId7"/>
    <p:sldId id="278" r:id="rId8"/>
    <p:sldId id="284" r:id="rId9"/>
  </p:sldIdLst>
  <p:sldSz cx="18288000" cy="10287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Arial Rounded MT Bold" panose="020F070403050403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niglet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000000"/>
          </p15:clr>
        </p15:guide>
        <p15:guide id="2" pos="5760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oDG0yhnWjl6u3PsFj8jX7y/eK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41" d="100"/>
          <a:sy n="41" d="100"/>
        </p:scale>
        <p:origin x="872" y="4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30" y="5586987"/>
            <a:ext cx="4995804" cy="4700014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1081725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9" y="977385"/>
            <a:ext cx="7257494" cy="7398982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9850354" y="8419882"/>
            <a:ext cx="2277852" cy="2277852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9465130" y="1982766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14424634" y="-1336360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7685" y="2343150"/>
            <a:ext cx="2857526" cy="23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794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13394326" y="9720022"/>
            <a:ext cx="733908" cy="733908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76"/>
            <a:ext cx="14437556" cy="98755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767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2991000" y="2368602"/>
            <a:ext cx="123060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1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9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4318650" y="4323600"/>
            <a:ext cx="96510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sz="7200" b="1">
                <a:solidFill>
                  <a:srgbClr val="1C4587"/>
                </a:solidFill>
              </a:defRPr>
            </a:lvl1pPr>
            <a:lvl2pPr marL="1828800" lvl="1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5000" b="1">
                <a:solidFill>
                  <a:srgbClr val="1C4587"/>
                </a:solidFill>
              </a:defRPr>
            </a:lvl2pPr>
            <a:lvl3pPr marL="2743200" lvl="2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3pPr>
            <a:lvl4pPr marL="3657600" lvl="3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4pPr>
            <a:lvl5pPr marL="4572000" lvl="4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5pPr>
            <a:lvl6pPr marL="5486400" lvl="5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6pPr>
            <a:lvl7pPr marL="6400800" lvl="6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7pPr>
            <a:lvl8pPr marL="7315200" lvl="7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8pPr>
            <a:lvl9pPr marL="8229600" lvl="8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181238" y="944547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495850" y="-218536"/>
            <a:ext cx="122808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1495850" y="1675749"/>
            <a:ext cx="12280800" cy="81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774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Arial"/>
              <a:buChar char="•"/>
              <a:defRPr sz="4000"/>
            </a:lvl1pPr>
            <a:lvl2pPr marL="1828800" lvl="1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2743200" lvl="2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3657600" lvl="3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4572000" lvl="4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5486400" lvl="5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6400800" lvl="6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7315200" lvl="7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8229600" lvl="8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73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8535"/>
            <a:ext cx="9586910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958691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7797" y="4490854"/>
            <a:ext cx="4591050" cy="4909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0145"/>
            <a:ext cx="14509102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7235839" y="2133011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4509098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11279026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3" y="4633717"/>
            <a:ext cx="14509098" cy="3862366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2196483" y="838649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4422094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13865909" y="6531550"/>
            <a:ext cx="2900362" cy="37554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1" y="3456992"/>
            <a:ext cx="14509098" cy="1176724"/>
          </a:xfrm>
        </p:spPr>
        <p:txBody>
          <a:bodyPr anchor="b"/>
          <a:lstStyle>
            <a:lvl1pPr algn="l">
              <a:lnSpc>
                <a:spcPct val="85000"/>
              </a:lnSpc>
              <a:defRPr sz="54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63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3" y="1562100"/>
            <a:ext cx="737235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baseline="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91"/>
            <a:ext cx="14377988" cy="987542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32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43052"/>
            <a:ext cx="15621000" cy="822610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173" y="231079"/>
            <a:ext cx="15439830" cy="960550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88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11696617" y="3800435"/>
            <a:ext cx="3792406" cy="379240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1806175" y="-1575095"/>
            <a:ext cx="981074" cy="4593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9" y="1443773"/>
            <a:ext cx="9041662" cy="1887258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8" y="3623807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7" y="126303"/>
            <a:ext cx="6066198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606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080490"/>
            <a:ext cx="1294332" cy="12065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2" y="447872"/>
            <a:ext cx="14530600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93717"/>
            <a:ext cx="7612728" cy="7097442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65515"/>
            <a:ext cx="8241380" cy="8173614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8170938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447872"/>
            <a:ext cx="14555482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4" y="1662040"/>
            <a:ext cx="6735492" cy="8177088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51521"/>
            <a:ext cx="8241380" cy="8187610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3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704876" y="1243246"/>
            <a:ext cx="603556" cy="7800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ransition>
    <p:fade thruBlk="1"/>
  </p:transition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ym typeface="Dosis"/>
              </a:rPr>
              <a:t>Session 17</a:t>
            </a:r>
            <a:endParaRPr lang="en-US" dirty="0"/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 Driving Car</a:t>
            </a:r>
            <a:endParaRPr lang="en-US" dirty="0"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6DA91A-A766-4793-A837-6E16EE40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62099"/>
            <a:ext cx="6736773" cy="371097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the previous session, we learnt about sign detection.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this session, we want the </a:t>
            </a:r>
            <a:r>
              <a:rPr lang="en-US" dirty="0" err="1"/>
              <a:t>Quarky</a:t>
            </a:r>
            <a:r>
              <a:rPr lang="en-US" dirty="0"/>
              <a:t> car to recognize those very signs in its path, and perform the following actions: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3C535-44D1-4F1D-9696-820F0444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CCCC2-1FC4-40B0-84C2-EB842C4EF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C0465D4-17C9-616B-06AA-A091C2FD8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63126"/>
              </p:ext>
            </p:extLst>
          </p:nvPr>
        </p:nvGraphicFramePr>
        <p:xfrm>
          <a:off x="1412988" y="5143500"/>
          <a:ext cx="6437171" cy="371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228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3420943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810271">
                <a:tc>
                  <a:txBody>
                    <a:bodyPr/>
                    <a:lstStyle/>
                    <a:p>
                      <a:r>
                        <a:rPr lang="en-US" sz="3600" dirty="0"/>
                        <a:t>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Move Forward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810271"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Turn 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Move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810271">
                <a:tc>
                  <a:txBody>
                    <a:bodyPr/>
                    <a:lstStyle/>
                    <a:p>
                      <a:r>
                        <a:rPr lang="en-US" sz="3600" dirty="0"/>
                        <a:t>Turn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Move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470705">
                <a:tc>
                  <a:txBody>
                    <a:bodyPr/>
                    <a:lstStyle/>
                    <a:p>
                      <a:r>
                        <a:rPr lang="en-US" sz="3600" dirty="0"/>
                        <a:t>U-Turn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Move Backward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3819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D4DB6824-20F2-B071-7E63-45448116C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35" y="2867348"/>
            <a:ext cx="9616431" cy="54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3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382687" y="2994313"/>
            <a:ext cx="15744288" cy="429837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Open the script, </a:t>
            </a:r>
            <a:r>
              <a:rPr lang="en-US" b="1" dirty="0"/>
              <a:t>Sign Detection in Self Driving Cars </a:t>
            </a:r>
            <a:r>
              <a:rPr lang="en-US" dirty="0"/>
              <a:t>in PictoBlox that we have made in the previous session.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Switch on your </a:t>
            </a:r>
            <a:r>
              <a:rPr lang="en-US" dirty="0" err="1"/>
              <a:t>Quarky</a:t>
            </a:r>
            <a:r>
              <a:rPr lang="en-US" dirty="0"/>
              <a:t> and connect it to the </a:t>
            </a:r>
            <a:r>
              <a:rPr lang="en-US" dirty="0" err="1"/>
              <a:t>Pictoblox</a:t>
            </a:r>
            <a:r>
              <a:rPr lang="en-US" dirty="0"/>
              <a:t> (via Bluetooth).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will make changes to this very code to build our Self Driving Car.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6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B330-645C-5C12-D6DD-69014CBA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Edit the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205E59-5A5E-0F1D-EAB3-B538920BD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A104F2-B369-137F-5A88-7BEB3559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38" y="1723851"/>
            <a:ext cx="6963340" cy="864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CCFF79F-50A8-86E0-201A-7EF39B73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060" y="1646359"/>
            <a:ext cx="7050439" cy="71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157541-D0D1-6A8F-2A2B-1A35CBCB8AD5}"/>
              </a:ext>
            </a:extLst>
          </p:cNvPr>
          <p:cNvCxnSpPr/>
          <p:nvPr/>
        </p:nvCxnSpPr>
        <p:spPr>
          <a:xfrm>
            <a:off x="7516680" y="5143500"/>
            <a:ext cx="196828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993FCAF-E1E3-F747-5B90-BED7E74F0985}"/>
              </a:ext>
            </a:extLst>
          </p:cNvPr>
          <p:cNvSpPr txBox="1"/>
          <p:nvPr/>
        </p:nvSpPr>
        <p:spPr>
          <a:xfrm>
            <a:off x="3797086" y="1890793"/>
            <a:ext cx="220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600" dirty="0">
                <a:latin typeface="+mn-lt"/>
              </a:rPr>
              <a:t>OLD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5ED6C-6884-2F72-23F5-D78EA4154222}"/>
              </a:ext>
            </a:extLst>
          </p:cNvPr>
          <p:cNvSpPr txBox="1"/>
          <p:nvPr/>
        </p:nvSpPr>
        <p:spPr>
          <a:xfrm>
            <a:off x="12175021" y="1731212"/>
            <a:ext cx="2501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600" dirty="0">
                <a:latin typeface="+mn-lt"/>
              </a:rPr>
              <a:t>NEW CODE</a:t>
            </a:r>
          </a:p>
        </p:txBody>
      </p:sp>
    </p:spTree>
    <p:extLst>
      <p:ext uri="{BB962C8B-B14F-4D97-AF65-F5344CB8AC3E}">
        <p14:creationId xmlns:p14="http://schemas.microsoft.com/office/powerpoint/2010/main" val="67010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58700" y="1218633"/>
            <a:ext cx="7014443" cy="270652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Add another </a:t>
            </a:r>
            <a:r>
              <a:rPr lang="en-US" b="1" dirty="0"/>
              <a:t>if () then </a:t>
            </a:r>
            <a:r>
              <a:rPr lang="en-US" dirty="0"/>
              <a:t>block within the </a:t>
            </a:r>
            <a:r>
              <a:rPr lang="en-US" b="1" dirty="0"/>
              <a:t>if () then </a:t>
            </a:r>
            <a:r>
              <a:rPr lang="en-US" dirty="0"/>
              <a:t>block and write the code as shown.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72C864F7-DB9F-FF99-6D74-1C542E3468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957016"/>
              </p:ext>
            </p:extLst>
          </p:nvPr>
        </p:nvGraphicFramePr>
        <p:xfrm>
          <a:off x="1258700" y="4063894"/>
          <a:ext cx="8257259" cy="5201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285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370776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718198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if () then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 of object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Autonomous Driving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() &gt;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Operators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() contains ()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Operators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303983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go () at ()% speed for ()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Robot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4892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526D5383-3A93-74BB-1048-070861AC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0" y="1481995"/>
            <a:ext cx="8165015" cy="834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5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58700" y="2070291"/>
            <a:ext cx="6102995" cy="690826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Duplicate the </a:t>
            </a:r>
            <a:r>
              <a:rPr lang="en-US" b="1" dirty="0"/>
              <a:t>if () then </a:t>
            </a:r>
            <a:r>
              <a:rPr lang="en-US" dirty="0"/>
              <a:t>block three more times for: </a:t>
            </a:r>
            <a:endParaRPr lang="en-US" b="1" dirty="0"/>
          </a:p>
          <a:p>
            <a:pPr marL="16002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Turn Left</a:t>
            </a:r>
          </a:p>
          <a:p>
            <a:pPr marL="16002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Turn Right</a:t>
            </a:r>
          </a:p>
          <a:p>
            <a:pPr marL="16002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U-Turn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484C00A-8FA8-4285-901D-628D17E9C556}"/>
              </a:ext>
            </a:extLst>
          </p:cNvPr>
          <p:cNvSpPr/>
          <p:nvPr/>
        </p:nvSpPr>
        <p:spPr>
          <a:xfrm>
            <a:off x="12811844" y="5625884"/>
            <a:ext cx="488486" cy="362116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75A337-5C95-4D3D-B643-77C05956C890}"/>
              </a:ext>
            </a:extLst>
          </p:cNvPr>
          <p:cNvSpPr txBox="1"/>
          <p:nvPr/>
        </p:nvSpPr>
        <p:spPr>
          <a:xfrm>
            <a:off x="13478401" y="6836299"/>
            <a:ext cx="245225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Duplicated</a:t>
            </a:r>
          </a:p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Blocks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CF3AA70-01B4-2107-0B18-D2BB35D9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12" y="1309612"/>
            <a:ext cx="5181600" cy="842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6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7496A-CA9C-4107-8770-C48FBD48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43051"/>
            <a:ext cx="7484918" cy="250643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Finally, click the </a:t>
            </a:r>
            <a:r>
              <a:rPr lang="en-US" b="1" dirty="0"/>
              <a:t>green flag</a:t>
            </a:r>
            <a:r>
              <a:rPr lang="en-US" dirty="0"/>
              <a:t> to run the script and have fun with your </a:t>
            </a:r>
            <a:r>
              <a:rPr lang="en-US" b="1" dirty="0"/>
              <a:t>Self driving Car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04B48B-3552-46F3-9164-79C77B21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Script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AFA3C-8FB3-4B60-A499-F4ADF2246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B57CCA-7341-2B78-C208-EF5F1F59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88" y="3425287"/>
            <a:ext cx="11358036" cy="639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912597"/>
      </p:ext>
    </p:extLst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3,4,5 R3">
  <a:themeElements>
    <a:clrScheme name="STEMpedia School Lecture Template Class 3,4,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3,4,5 R3" id="{122C5EE0-8E9D-4F25-B7B5-EA67208BE15D}" vid="{EFCFEC6B-1FDD-48FB-9D99-4C35F552DDE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225</Words>
  <Application>Microsoft Office PowerPoint</Application>
  <PresentationFormat>Custom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Wingdings</vt:lpstr>
      <vt:lpstr>Arial Black</vt:lpstr>
      <vt:lpstr>Calibri</vt:lpstr>
      <vt:lpstr>Sniglet</vt:lpstr>
      <vt:lpstr>Arial Rounded MT Bold</vt:lpstr>
      <vt:lpstr>STEMpedia Powerpoint Theme for School Lectures Classes 3,4,5 R3</vt:lpstr>
      <vt:lpstr>Self Driving Car</vt:lpstr>
      <vt:lpstr>Introduction</vt:lpstr>
      <vt:lpstr>Let’s Code</vt:lpstr>
      <vt:lpstr>Edit the code</vt:lpstr>
      <vt:lpstr>Let’s Code</vt:lpstr>
      <vt:lpstr>Let’s Code</vt:lpstr>
      <vt:lpstr>Run the Script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Robotics</dc:title>
  <dc:creator>Siddhant Pathak</dc:creator>
  <cp:lastModifiedBy>Siddhant Pathak</cp:lastModifiedBy>
  <cp:revision>11</cp:revision>
  <dcterms:created xsi:type="dcterms:W3CDTF">2022-05-03T14:02:02Z</dcterms:created>
  <dcterms:modified xsi:type="dcterms:W3CDTF">2022-06-08T11:53:19Z</dcterms:modified>
</cp:coreProperties>
</file>