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72" r:id="rId3"/>
    <p:sldId id="285" r:id="rId4"/>
    <p:sldId id="286" r:id="rId5"/>
    <p:sldId id="269" r:id="rId6"/>
    <p:sldId id="287" r:id="rId7"/>
    <p:sldId id="278" r:id="rId8"/>
    <p:sldId id="284" r:id="rId9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Arial Rounded MT Bold" panose="020F070403050403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16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4" y="4490856"/>
            <a:ext cx="11222177" cy="3150916"/>
          </a:xfrm>
        </p:spPr>
        <p:txBody>
          <a:bodyPr/>
          <a:lstStyle/>
          <a:p>
            <a:r>
              <a:rPr lang="en-US" dirty="0"/>
              <a:t>Sign and Landmark Detector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806" y="2660073"/>
            <a:ext cx="13698682" cy="685546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session and the next, we will learn about self-driving cars.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For this, we must first understand, how a self-driving car will detect the signs and landmarks.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932709"/>
            <a:ext cx="7345939" cy="6855460"/>
          </a:xfrm>
        </p:spPr>
        <p:txBody>
          <a:bodyPr>
            <a:normAutofit/>
          </a:bodyPr>
          <a:lstStyle/>
          <a:p>
            <a:r>
              <a:rPr lang="en-US" dirty="0"/>
              <a:t>We will understand  using our </a:t>
            </a:r>
            <a:r>
              <a:rPr lang="en-US" dirty="0" err="1"/>
              <a:t>Quarky</a:t>
            </a:r>
            <a:r>
              <a:rPr lang="en-US" dirty="0"/>
              <a:t>, by following these steps-: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600200" lvl="1" indent="-5715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</a:rPr>
              <a:t>We’ll be using our Smartphone’s camera to detect road signs and objects.</a:t>
            </a:r>
          </a:p>
          <a:p>
            <a:pPr marL="1600200" lvl="1" indent="-5715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</a:rPr>
              <a:t>We’ll bring a random sign in front of the camera. </a:t>
            </a:r>
          </a:p>
          <a:p>
            <a:pPr marL="1600200" lvl="1" indent="-5715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</a:rPr>
              <a:t>PictoBlox will detect it and tell us which sign it is.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8E804F-7A44-4677-B915-84A3E8AA3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445" y="3449776"/>
            <a:ext cx="8669338" cy="48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2070291"/>
            <a:ext cx="7885300" cy="74452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a New File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a </a:t>
            </a:r>
            <a:r>
              <a:rPr lang="en-US" b="1" dirty="0"/>
              <a:t>when flag clicked</a:t>
            </a:r>
            <a:r>
              <a:rPr lang="en-US" dirty="0"/>
              <a:t> block from the </a:t>
            </a:r>
            <a:r>
              <a:rPr lang="en-US" b="1" i="1" dirty="0"/>
              <a:t>Events</a:t>
            </a:r>
            <a:r>
              <a:rPr lang="en-US" dirty="0"/>
              <a:t> palette into the scripting area.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Next, click on </a:t>
            </a:r>
            <a:r>
              <a:rPr lang="en-US" b="1" dirty="0"/>
              <a:t>Add Extension </a:t>
            </a:r>
            <a:r>
              <a:rPr lang="en-US" dirty="0"/>
              <a:t>button (bottom-left corner of the screen) and add the </a:t>
            </a:r>
            <a:r>
              <a:rPr lang="en-US" b="1" dirty="0"/>
              <a:t>Recognition Cards</a:t>
            </a:r>
            <a:r>
              <a:rPr lang="en-US" dirty="0"/>
              <a:t> extension, to add its blocks to your palette.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9525A0-93A2-4CCE-9A15-51049391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815" y="2340550"/>
            <a:ext cx="5220149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79419" y="2070292"/>
            <a:ext cx="7315200" cy="1462618"/>
          </a:xfrm>
        </p:spPr>
        <p:txBody>
          <a:bodyPr>
            <a:normAutofit/>
          </a:bodyPr>
          <a:lstStyle/>
          <a:p>
            <a:r>
              <a:rPr lang="en-US" dirty="0"/>
              <a:t>Add the blocks in your scripting area as shown -: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303966"/>
              </p:ext>
            </p:extLst>
          </p:nvPr>
        </p:nvGraphicFramePr>
        <p:xfrm>
          <a:off x="1258700" y="3532910"/>
          <a:ext cx="8497703" cy="563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304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498049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79735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turn () video on stage with () % transparency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Recognition Cards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 bounding box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3600" dirty="0"/>
                        <a:t>Recognition Cards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set detection threshold to ()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Recognition Cards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06663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analyse</a:t>
                      </a:r>
                      <a:r>
                        <a:rPr lang="en-US" sz="3600" dirty="0"/>
                        <a:t> image from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Recognition Cards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18849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A8AE8030-DD00-483F-B1A9-37354879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153" y="2396403"/>
            <a:ext cx="7907329" cy="54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579419" y="2070292"/>
            <a:ext cx="7315200" cy="1462618"/>
          </a:xfrm>
        </p:spPr>
        <p:txBody>
          <a:bodyPr>
            <a:normAutofit/>
          </a:bodyPr>
          <a:lstStyle/>
          <a:p>
            <a:r>
              <a:rPr lang="en-US" dirty="0"/>
              <a:t>Add the below shown blocks within the forever loop -: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5999"/>
              </p:ext>
            </p:extLst>
          </p:nvPr>
        </p:nvGraphicFramePr>
        <p:xfrm>
          <a:off x="1253869" y="3971426"/>
          <a:ext cx="7890132" cy="527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41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244425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529366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8265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/>
                        <a:t>if () then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() &gt;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7641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# of objects detected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Recognition Cards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06663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(class) of object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Recognition Cards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18849"/>
                  </a:ext>
                </a:extLst>
              </a:tr>
            </a:tbl>
          </a:graphicData>
        </a:graphic>
      </p:graphicFrame>
      <p:pic>
        <p:nvPicPr>
          <p:cNvPr id="4100" name="Picture 4">
            <a:extLst>
              <a:ext uri="{FF2B5EF4-FFF2-40B4-BE49-F238E27FC236}">
                <a16:creationId xmlns:a16="http://schemas.microsoft.com/office/drawing/2014/main" id="{1E0659E8-F1E9-4F2C-86C8-CE74C910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753" y="2036555"/>
            <a:ext cx="6631961" cy="74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CC8B3B35-2FD0-4294-94E1-BE827B13CCF8}"/>
              </a:ext>
            </a:extLst>
          </p:cNvPr>
          <p:cNvSpPr/>
          <p:nvPr/>
        </p:nvSpPr>
        <p:spPr>
          <a:xfrm>
            <a:off x="15330488" y="6161713"/>
            <a:ext cx="445474" cy="295569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4ABF8-BAFA-4CC7-9586-E8D8F8BBFAC6}"/>
              </a:ext>
            </a:extLst>
          </p:cNvPr>
          <p:cNvSpPr txBox="1"/>
          <p:nvPr/>
        </p:nvSpPr>
        <p:spPr>
          <a:xfrm>
            <a:off x="16044366" y="6866308"/>
            <a:ext cx="184212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Blocks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</a:t>
            </a:r>
          </a:p>
        </p:txBody>
      </p:sp>
    </p:spTree>
    <p:extLst>
      <p:ext uri="{BB962C8B-B14F-4D97-AF65-F5344CB8AC3E}">
        <p14:creationId xmlns:p14="http://schemas.microsoft.com/office/powerpoint/2010/main" val="328094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7496A-CA9C-4107-8770-C48FBD48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4" y="1771651"/>
            <a:ext cx="15439829" cy="186516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Now, run the script by clicking the </a:t>
            </a:r>
            <a:r>
              <a:rPr lang="en-US" b="1" dirty="0"/>
              <a:t>green flag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Also </a:t>
            </a:r>
            <a:r>
              <a:rPr lang="en-US" u="sng" dirty="0"/>
              <a:t>bring the sign and landmark cards in front of the camera one by one</a:t>
            </a:r>
            <a:r>
              <a:rPr lang="en-US" dirty="0"/>
              <a:t>, to check whether the script is running properly.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4B48B-3552-46F3-9164-79C77B2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FA3C-8FB3-4B60-A499-F4ADF224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B56F5E-C8EB-4B0A-AFE1-88DA7002A7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79" y="3821259"/>
            <a:ext cx="10112691" cy="56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12597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293</Words>
  <Application>Microsoft Office PowerPoint</Application>
  <PresentationFormat>Custom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Sniglet</vt:lpstr>
      <vt:lpstr>Wingdings</vt:lpstr>
      <vt:lpstr>Arial Black</vt:lpstr>
      <vt:lpstr>Calibri</vt:lpstr>
      <vt:lpstr>Arial Rounded MT Bold</vt:lpstr>
      <vt:lpstr>STEMpedia Powerpoint Theme for School Lectures Classes 3,4,5 R3</vt:lpstr>
      <vt:lpstr>Sign and Landmark Detector</vt:lpstr>
      <vt:lpstr>Overview</vt:lpstr>
      <vt:lpstr>Overview</vt:lpstr>
      <vt:lpstr>Let’s Code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Robotics</dc:title>
  <dc:creator>Siddhant Pathak</dc:creator>
  <cp:lastModifiedBy>Siddhant Pathak</cp:lastModifiedBy>
  <cp:revision>11</cp:revision>
  <dcterms:created xsi:type="dcterms:W3CDTF">2022-05-03T14:02:02Z</dcterms:created>
  <dcterms:modified xsi:type="dcterms:W3CDTF">2022-06-08T11:05:37Z</dcterms:modified>
</cp:coreProperties>
</file>