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2"/>
  </p:notesMasterIdLst>
  <p:sldIdLst>
    <p:sldId id="256" r:id="rId2"/>
    <p:sldId id="272" r:id="rId3"/>
    <p:sldId id="279" r:id="rId4"/>
    <p:sldId id="280" r:id="rId5"/>
    <p:sldId id="269" r:id="rId6"/>
    <p:sldId id="281" r:id="rId7"/>
    <p:sldId id="282" r:id="rId8"/>
    <p:sldId id="283" r:id="rId9"/>
    <p:sldId id="278" r:id="rId10"/>
    <p:sldId id="284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Arial Rounded MT Bold" panose="020F0704030504030204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nigle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46" d="100"/>
          <a:sy n="46" d="100"/>
        </p:scale>
        <p:origin x="810" y="4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7698535"/>
            <a:ext cx="8884588" cy="1688074"/>
          </a:xfrm>
        </p:spPr>
        <p:txBody>
          <a:bodyPr/>
          <a:lstStyle/>
          <a:p>
            <a:r>
              <a:rPr lang="en-US" dirty="0">
                <a:sym typeface="Dosis"/>
              </a:rPr>
              <a:t>Session 15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2286005" y="4490856"/>
            <a:ext cx="10817250" cy="3150916"/>
          </a:xfrm>
        </p:spPr>
        <p:txBody>
          <a:bodyPr/>
          <a:lstStyle/>
          <a:p>
            <a:r>
              <a:rPr lang="en-US" dirty="0"/>
              <a:t>Basics of Robotics</a:t>
            </a: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91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A91A-A766-4793-A837-6E16EE40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2100"/>
            <a:ext cx="6736773" cy="282286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session, we will learn how to control a Robot. Let’s get started!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535-44D1-4F1D-9696-820F0444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CCCC2-1FC4-40B0-84C2-EB842C4E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CBF4EB-CC7D-4117-91DF-793F3B9FF7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2973532"/>
            <a:ext cx="9404081" cy="52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F96B3A-5BBC-4A08-BC17-718240608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We’re going to control </a:t>
            </a:r>
            <a:r>
              <a:rPr lang="en-US" dirty="0" err="1"/>
              <a:t>Quarky</a:t>
            </a:r>
            <a:r>
              <a:rPr lang="en-US" dirty="0"/>
              <a:t> wirelessly, </a:t>
            </a:r>
            <a:r>
              <a:rPr lang="en-US" u="sng" dirty="0"/>
              <a:t>using the arrow keys</a:t>
            </a:r>
            <a:r>
              <a:rPr lang="en-US" dirty="0"/>
              <a:t> of your desktop/laptop or mobile phone within the </a:t>
            </a:r>
            <a:r>
              <a:rPr lang="en-US" dirty="0" err="1"/>
              <a:t>PictoBlox</a:t>
            </a:r>
            <a:r>
              <a:rPr lang="en-US" dirty="0"/>
              <a:t> mobile app.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Pressing a particular key will produce a particular effect as shown in the table.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3A889-26DA-4CC1-8518-7E71FF3EBAB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566621-321F-4F64-B5F3-CC1B8D1C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Logic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3A4FD-5C38-4824-9FC1-ED0CBCA68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44E32F68-1128-4F34-948D-B1A2A71D59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456989"/>
              </p:ext>
            </p:extLst>
          </p:nvPr>
        </p:nvGraphicFramePr>
        <p:xfrm>
          <a:off x="9611592" y="2882878"/>
          <a:ext cx="6437171" cy="452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228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3420943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4707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810271">
                <a:tc>
                  <a:txBody>
                    <a:bodyPr/>
                    <a:lstStyle/>
                    <a:p>
                      <a:r>
                        <a:rPr lang="en-US" sz="3600" dirty="0"/>
                        <a:t>Up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Move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810271"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Down </a:t>
                      </a:r>
                      <a:r>
                        <a:rPr lang="en-US" sz="3600" dirty="0"/>
                        <a:t>arrow</a:t>
                      </a:r>
                      <a:endParaRPr lang="en-US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Move Backward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810271">
                <a:tc>
                  <a:txBody>
                    <a:bodyPr/>
                    <a:lstStyle/>
                    <a:p>
                      <a:r>
                        <a:rPr lang="en-US" sz="3600" dirty="0"/>
                        <a:t>Left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Move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470705">
                <a:tc>
                  <a:txBody>
                    <a:bodyPr/>
                    <a:lstStyle/>
                    <a:p>
                      <a:r>
                        <a:rPr lang="en-US" sz="3600" dirty="0"/>
                        <a:t>Right 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Move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810271">
                <a:tc>
                  <a:txBody>
                    <a:bodyPr/>
                    <a:lstStyle/>
                    <a:p>
                      <a:r>
                        <a:rPr lang="en-US" sz="3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Stop Moving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3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40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DB73347-5F9C-411A-83CC-625F4D81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234" y="1564823"/>
            <a:ext cx="6516916" cy="849109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4D6737-D0B3-44B8-9929-60972F71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3" y="231079"/>
            <a:ext cx="15439830" cy="960550"/>
          </a:xfrm>
        </p:spPr>
        <p:txBody>
          <a:bodyPr anchor="ctr">
            <a:normAutofit/>
          </a:bodyPr>
          <a:lstStyle/>
          <a:p>
            <a:r>
              <a:rPr lang="en-US" dirty="0"/>
              <a:t>Understanding the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6B362-74E2-4D4B-BBA2-6FFA7E099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0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2070291"/>
            <a:ext cx="7885300" cy="429837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 a New File in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Switch on your </a:t>
            </a:r>
            <a:r>
              <a:rPr lang="en-US" dirty="0" err="1"/>
              <a:t>Quarky</a:t>
            </a:r>
            <a:r>
              <a:rPr lang="en-US" dirty="0"/>
              <a:t> and connect it to the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the following code in your scripting area.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66EB9-9183-4EFD-9C80-D7AFDFED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85577"/>
              </p:ext>
            </p:extLst>
          </p:nvPr>
        </p:nvGraphicFramePr>
        <p:xfrm>
          <a:off x="1285012" y="6368664"/>
          <a:ext cx="8497703" cy="282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304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498049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79735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if () then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() pressed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go () at ()%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Robot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8343613-06DE-4664-AC30-423BC716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41" y="3205595"/>
            <a:ext cx="6193935" cy="363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2070291"/>
            <a:ext cx="7014443" cy="690826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have added the block of </a:t>
            </a:r>
            <a:r>
              <a:rPr lang="en-US" b="1" dirty="0"/>
              <a:t>up arrow </a:t>
            </a:r>
            <a:r>
              <a:rPr lang="en-US" dirty="0"/>
              <a:t>key for </a:t>
            </a:r>
            <a:r>
              <a:rPr lang="en-US" b="1" dirty="0"/>
              <a:t>forward </a:t>
            </a:r>
            <a:r>
              <a:rPr lang="en-US" dirty="0"/>
              <a:t>motion.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Let us now add the block for </a:t>
            </a:r>
            <a:r>
              <a:rPr lang="en-US" b="1" dirty="0"/>
              <a:t>down arrow </a:t>
            </a:r>
            <a:r>
              <a:rPr lang="en-US" dirty="0"/>
              <a:t>key for </a:t>
            </a:r>
            <a:r>
              <a:rPr lang="en-US" b="1" dirty="0"/>
              <a:t>backward </a:t>
            </a:r>
            <a:r>
              <a:rPr lang="en-US" dirty="0"/>
              <a:t>motion.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Duplicate the </a:t>
            </a:r>
            <a:r>
              <a:rPr lang="en-US" b="1" dirty="0"/>
              <a:t>if then else </a:t>
            </a:r>
            <a:r>
              <a:rPr lang="en-US" dirty="0"/>
              <a:t>block and drag it within the </a:t>
            </a:r>
            <a:r>
              <a:rPr lang="en-US" b="1" dirty="0"/>
              <a:t>else-arm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99AFCB4-0D48-454C-8882-768DAB54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06" y="2579262"/>
            <a:ext cx="6333822" cy="59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3484C00A-8FA8-4285-901D-628D17E9C556}"/>
              </a:ext>
            </a:extLst>
          </p:cNvPr>
          <p:cNvSpPr/>
          <p:nvPr/>
        </p:nvSpPr>
        <p:spPr>
          <a:xfrm>
            <a:off x="14927101" y="4776816"/>
            <a:ext cx="259773" cy="316183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5A337-5C95-4D3D-B643-77C05956C890}"/>
              </a:ext>
            </a:extLst>
          </p:cNvPr>
          <p:cNvSpPr txBox="1"/>
          <p:nvPr/>
        </p:nvSpPr>
        <p:spPr>
          <a:xfrm>
            <a:off x="15323660" y="5620263"/>
            <a:ext cx="245225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Duplicated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80895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0" y="2070291"/>
            <a:ext cx="7303409" cy="690826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Duplicate the </a:t>
            </a:r>
            <a:r>
              <a:rPr lang="en-US" b="1" dirty="0"/>
              <a:t>if then else</a:t>
            </a:r>
            <a:r>
              <a:rPr lang="en-US" dirty="0"/>
              <a:t> block for </a:t>
            </a:r>
            <a:r>
              <a:rPr lang="en-US" b="1" dirty="0"/>
              <a:t>left arrow</a:t>
            </a:r>
            <a:r>
              <a:rPr lang="en-US" dirty="0"/>
              <a:t> key for </a:t>
            </a:r>
            <a:r>
              <a:rPr lang="en-US" b="1" dirty="0"/>
              <a:t>turning left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Similarly, duplicate the </a:t>
            </a:r>
            <a:r>
              <a:rPr lang="en-US" b="1" dirty="0"/>
              <a:t>if then else</a:t>
            </a:r>
            <a:r>
              <a:rPr lang="en-US" dirty="0"/>
              <a:t> block for </a:t>
            </a:r>
            <a:r>
              <a:rPr lang="en-US" b="1" dirty="0"/>
              <a:t>right arrow</a:t>
            </a:r>
            <a:r>
              <a:rPr lang="en-US" dirty="0"/>
              <a:t> key for </a:t>
            </a:r>
            <a:r>
              <a:rPr lang="en-US" b="1" dirty="0"/>
              <a:t>turning right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b="1" dirty="0"/>
              <a:t>stop robot</a:t>
            </a:r>
            <a:r>
              <a:rPr lang="en-US" dirty="0"/>
              <a:t> block from the </a:t>
            </a:r>
            <a:r>
              <a:rPr lang="en-US" b="1" i="1" dirty="0"/>
              <a:t>Robot</a:t>
            </a:r>
            <a:r>
              <a:rPr lang="en-US" dirty="0"/>
              <a:t> palette in the last </a:t>
            </a:r>
            <a:r>
              <a:rPr lang="en-US" b="1" dirty="0"/>
              <a:t>else-arm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484C00A-8FA8-4285-901D-628D17E9C556}"/>
              </a:ext>
            </a:extLst>
          </p:cNvPr>
          <p:cNvSpPr/>
          <p:nvPr/>
        </p:nvSpPr>
        <p:spPr>
          <a:xfrm>
            <a:off x="14355041" y="4639507"/>
            <a:ext cx="503959" cy="419276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5A337-5C95-4D3D-B643-77C05956C890}"/>
              </a:ext>
            </a:extLst>
          </p:cNvPr>
          <p:cNvSpPr txBox="1"/>
          <p:nvPr/>
        </p:nvSpPr>
        <p:spPr>
          <a:xfrm>
            <a:off x="15070885" y="6007640"/>
            <a:ext cx="245225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Duplicated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Blocks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716212-DEB2-4BD1-A29A-390B9C6B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12" y="1307865"/>
            <a:ext cx="5011016" cy="87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6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258701" y="2070291"/>
            <a:ext cx="6991682" cy="690826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Complete the script by adding a </a:t>
            </a:r>
            <a:r>
              <a:rPr lang="en-US" b="1" dirty="0"/>
              <a:t>forever</a:t>
            </a:r>
            <a:r>
              <a:rPr lang="en-US" dirty="0"/>
              <a:t> &amp; </a:t>
            </a:r>
            <a:r>
              <a:rPr lang="en-US" b="1" dirty="0"/>
              <a:t>when flag clicked</a:t>
            </a:r>
            <a:r>
              <a:rPr lang="en-US" dirty="0"/>
              <a:t> blocks at the top.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This will make the script run continuously (forever), whenever the </a:t>
            </a:r>
            <a:r>
              <a:rPr lang="en-US" b="1" dirty="0"/>
              <a:t>green flag </a:t>
            </a:r>
            <a:r>
              <a:rPr lang="en-US" dirty="0"/>
              <a:t>is clicked.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88BF3A1-D607-4957-90AE-2433B772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49" y="1369436"/>
            <a:ext cx="4310495" cy="86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9D0A59-1803-44B6-ADE3-649061636608}"/>
              </a:ext>
            </a:extLst>
          </p:cNvPr>
          <p:cNvSpPr txBox="1"/>
          <p:nvPr/>
        </p:nvSpPr>
        <p:spPr>
          <a:xfrm>
            <a:off x="13595376" y="1622677"/>
            <a:ext cx="245225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Final</a:t>
            </a:r>
          </a:p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Script</a:t>
            </a:r>
          </a:p>
        </p:txBody>
      </p:sp>
    </p:spTree>
    <p:extLst>
      <p:ext uri="{BB962C8B-B14F-4D97-AF65-F5344CB8AC3E}">
        <p14:creationId xmlns:p14="http://schemas.microsoft.com/office/powerpoint/2010/main" val="371945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7496A-CA9C-4107-8770-C48FBD48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43051"/>
            <a:ext cx="7484918" cy="250643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Finally, click the </a:t>
            </a:r>
            <a:r>
              <a:rPr lang="en-US" b="1" dirty="0"/>
              <a:t>green flag</a:t>
            </a:r>
            <a:r>
              <a:rPr lang="en-US" dirty="0"/>
              <a:t> to run the script and have fun playing with </a:t>
            </a:r>
            <a:r>
              <a:rPr lang="en-US" dirty="0" err="1"/>
              <a:t>Quarky</a:t>
            </a:r>
            <a:r>
              <a:rPr lang="en-US" dirty="0"/>
              <a:t>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04B48B-3552-46F3-9164-79C77B2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Script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AFA3C-8FB3-4B60-A499-F4ADF2246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622E4C1-0918-452E-A9D4-53AB42321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64" y="3472409"/>
            <a:ext cx="10207990" cy="57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3122"/>
      </p:ext>
    </p:extLst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299</Words>
  <Application>Microsoft Office PowerPoint</Application>
  <PresentationFormat>Custom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Sniglet</vt:lpstr>
      <vt:lpstr>Arial Rounded MT Bold</vt:lpstr>
      <vt:lpstr>Calibri</vt:lpstr>
      <vt:lpstr>Wingdings</vt:lpstr>
      <vt:lpstr>Arial</vt:lpstr>
      <vt:lpstr>Arial Black</vt:lpstr>
      <vt:lpstr>STEMpedia Powerpoint Theme for School Lectures Classes 3,4,5 R3</vt:lpstr>
      <vt:lpstr>Basics of Robotics</vt:lpstr>
      <vt:lpstr>Introduction</vt:lpstr>
      <vt:lpstr>Understanding the Logic</vt:lpstr>
      <vt:lpstr>Understanding the Logic</vt:lpstr>
      <vt:lpstr>Let’s Code</vt:lpstr>
      <vt:lpstr>Let’s Code</vt:lpstr>
      <vt:lpstr>Let’s Code</vt:lpstr>
      <vt:lpstr>Let’s Code</vt:lpstr>
      <vt:lpstr>Run the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Robotics</dc:title>
  <dc:creator>Siddhant Pathak</dc:creator>
  <cp:lastModifiedBy>Siddhant Pathak</cp:lastModifiedBy>
  <cp:revision>6</cp:revision>
  <dcterms:created xsi:type="dcterms:W3CDTF">2022-05-03T14:02:02Z</dcterms:created>
  <dcterms:modified xsi:type="dcterms:W3CDTF">2022-05-04T06:46:29Z</dcterms:modified>
</cp:coreProperties>
</file>