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72" r:id="rId3"/>
    <p:sldId id="268" r:id="rId4"/>
    <p:sldId id="269" r:id="rId5"/>
    <p:sldId id="270" r:id="rId6"/>
    <p:sldId id="271" r:id="rId7"/>
    <p:sldId id="273" r:id="rId8"/>
    <p:sldId id="274" r:id="rId9"/>
    <p:sldId id="265" r:id="rId10"/>
  </p:sldIdLst>
  <p:sldSz cx="18288000" cy="10287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Arial Rounded MT Bold" panose="020F070403050403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niglet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000000"/>
          </p15:clr>
        </p15:guide>
        <p15:guide id="2" pos="5760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oDG0yhnWjl6u3PsFj8jX7y/eK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41" d="100"/>
          <a:sy n="41" d="100"/>
        </p:scale>
        <p:origin x="872" y="4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 u="sng">
              <a:solidFill>
                <a:srgbClr val="92D0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35938E0-C945-4060-9112-96B59E1FD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793"/>
          <a:stretch/>
        </p:blipFill>
        <p:spPr>
          <a:xfrm>
            <a:off x="11824630" y="5586987"/>
            <a:ext cx="4995804" cy="4700014"/>
          </a:xfrm>
          <a:prstGeom prst="rect">
            <a:avLst/>
          </a:prstGeom>
        </p:spPr>
      </p:pic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7698535"/>
            <a:ext cx="8884588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1081725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FE262C-9DDB-4BD0-B7F2-21061A76B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BF1FA-5BC8-44FA-BA82-99C4F6B8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69" y="977385"/>
            <a:ext cx="7257494" cy="7398982"/>
          </a:xfrm>
          <a:prstGeom prst="rect">
            <a:avLst/>
          </a:prstGeom>
        </p:spPr>
      </p:pic>
      <p:sp>
        <p:nvSpPr>
          <p:cNvPr id="9" name="Chord 8">
            <a:extLst>
              <a:ext uri="{FF2B5EF4-FFF2-40B4-BE49-F238E27FC236}">
                <a16:creationId xmlns:a16="http://schemas.microsoft.com/office/drawing/2014/main" id="{7D496113-E5A6-4B98-9865-117F5A8320AD}"/>
              </a:ext>
            </a:extLst>
          </p:cNvPr>
          <p:cNvSpPr/>
          <p:nvPr/>
        </p:nvSpPr>
        <p:spPr>
          <a:xfrm rot="10800000">
            <a:off x="9850354" y="8419882"/>
            <a:ext cx="2277852" cy="2277852"/>
          </a:xfrm>
          <a:prstGeom prst="chord">
            <a:avLst>
              <a:gd name="adj1" fmla="val 19260618"/>
              <a:gd name="adj2" fmla="val 13152129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E262F6-2F86-47AA-8F83-1648B1AE8796}"/>
              </a:ext>
            </a:extLst>
          </p:cNvPr>
          <p:cNvSpPr/>
          <p:nvPr/>
        </p:nvSpPr>
        <p:spPr>
          <a:xfrm>
            <a:off x="9465130" y="1982766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Chord 10">
            <a:extLst>
              <a:ext uri="{FF2B5EF4-FFF2-40B4-BE49-F238E27FC236}">
                <a16:creationId xmlns:a16="http://schemas.microsoft.com/office/drawing/2014/main" id="{FE6E48C3-E972-4DC6-94A0-9699F53AA5D3}"/>
              </a:ext>
            </a:extLst>
          </p:cNvPr>
          <p:cNvSpPr/>
          <p:nvPr/>
        </p:nvSpPr>
        <p:spPr>
          <a:xfrm rot="16200000">
            <a:off x="14424634" y="-1336360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4BE7A46-FCA0-4189-821B-D0DDBE7DF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1761" y="4189842"/>
            <a:ext cx="5730862" cy="221112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2189001-F309-4B9A-A9BA-2F57E800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7685" y="2343150"/>
            <a:ext cx="2857526" cy="23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794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UNCERTAIN REQUIR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ord 11">
            <a:extLst>
              <a:ext uri="{FF2B5EF4-FFF2-40B4-BE49-F238E27FC236}">
                <a16:creationId xmlns:a16="http://schemas.microsoft.com/office/drawing/2014/main" id="{CCB098EE-1C60-4777-BD6A-37250CB0CB42}"/>
              </a:ext>
            </a:extLst>
          </p:cNvPr>
          <p:cNvSpPr/>
          <p:nvPr/>
        </p:nvSpPr>
        <p:spPr>
          <a:xfrm rot="10800000">
            <a:off x="13394326" y="9720022"/>
            <a:ext cx="733908" cy="733908"/>
          </a:xfrm>
          <a:prstGeom prst="chord">
            <a:avLst>
              <a:gd name="adj1" fmla="val 19701383"/>
              <a:gd name="adj2" fmla="val 12714611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7AE302-B1C6-4140-9463-227FA5015BC4}"/>
              </a:ext>
            </a:extLst>
          </p:cNvPr>
          <p:cNvSpPr/>
          <p:nvPr/>
        </p:nvSpPr>
        <p:spPr>
          <a:xfrm>
            <a:off x="15720418" y="3810290"/>
            <a:ext cx="1245008" cy="1245008"/>
          </a:xfrm>
          <a:prstGeom prst="ellipse">
            <a:avLst/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567993-3478-474B-AD61-9C3CECCBFF29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CBF96-0D96-4415-968A-A6718C0C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76"/>
            <a:ext cx="14437556" cy="987556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DE14B2-320F-4A83-B425-94E2E322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679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ctrTitle"/>
          </p:nvPr>
        </p:nvSpPr>
        <p:spPr>
          <a:xfrm>
            <a:off x="2991000" y="2368602"/>
            <a:ext cx="12306000" cy="23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1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96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9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4318650" y="4323600"/>
            <a:ext cx="96510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/>
              <a:buNone/>
              <a:defRPr sz="7200" b="1">
                <a:solidFill>
                  <a:srgbClr val="1C4587"/>
                </a:solidFill>
              </a:defRPr>
            </a:lvl1pPr>
            <a:lvl2pPr marL="1828800" lvl="1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5000" b="1">
                <a:solidFill>
                  <a:srgbClr val="1C4587"/>
                </a:solidFill>
              </a:defRPr>
            </a:lvl2pPr>
            <a:lvl3pPr marL="2743200" lvl="2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3pPr>
            <a:lvl4pPr marL="3657600" lvl="3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4pPr>
            <a:lvl5pPr marL="4572000" lvl="4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5pPr>
            <a:lvl6pPr marL="5486400" lvl="5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6pPr>
            <a:lvl7pPr marL="6400800" lvl="6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5000" b="1">
                <a:solidFill>
                  <a:srgbClr val="1C4587"/>
                </a:solidFill>
              </a:defRPr>
            </a:lvl7pPr>
            <a:lvl8pPr marL="7315200" lvl="7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5000" b="1">
                <a:solidFill>
                  <a:srgbClr val="1C4587"/>
                </a:solidFill>
              </a:defRPr>
            </a:lvl8pPr>
            <a:lvl9pPr marL="8229600" lvl="8" indent="-774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50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181238" y="944547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495850" y="-218536"/>
            <a:ext cx="12280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1495850" y="1675749"/>
            <a:ext cx="12280800" cy="8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7747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  <a:defRPr sz="4000"/>
            </a:lvl1pPr>
            <a:lvl2pPr marL="1828800" lvl="1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2743200" lvl="2" indent="-711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3657600" lvl="3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4572000" lvl="4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5486400" lvl="5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6400800" lvl="6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7315200" lvl="7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8229600" lvl="8" indent="-685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73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595300" y="9706598"/>
            <a:ext cx="10974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24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Layout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585506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B9A7B7-7524-41DD-B2FF-5EAA79E402B4}"/>
              </a:ext>
            </a:extLst>
          </p:cNvPr>
          <p:cNvSpPr/>
          <p:nvPr/>
        </p:nvSpPr>
        <p:spPr>
          <a:xfrm>
            <a:off x="10934400" y="1754866"/>
            <a:ext cx="1399032" cy="1399032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8E7F28DC-9F5B-49D9-8B75-711EBBEC22B0}"/>
              </a:ext>
            </a:extLst>
          </p:cNvPr>
          <p:cNvSpPr/>
          <p:nvPr/>
        </p:nvSpPr>
        <p:spPr>
          <a:xfrm>
            <a:off x="430834" y="-1217532"/>
            <a:ext cx="3593592" cy="3593592"/>
          </a:xfrm>
          <a:prstGeom prst="chord">
            <a:avLst>
              <a:gd name="adj1" fmla="val 20472163"/>
              <a:gd name="adj2" fmla="val 11932262"/>
            </a:avLst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8535"/>
            <a:ext cx="9586910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0164581" y="985047"/>
            <a:ext cx="2938674" cy="2938674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4306926" y="579264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9732D9-D68A-4872-897C-D3536870383C}"/>
              </a:ext>
            </a:extLst>
          </p:cNvPr>
          <p:cNvSpPr/>
          <p:nvPr/>
        </p:nvSpPr>
        <p:spPr>
          <a:xfrm>
            <a:off x="3668800" y="1816236"/>
            <a:ext cx="1399032" cy="1399032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490856"/>
            <a:ext cx="9586910" cy="3150916"/>
          </a:xfrm>
        </p:spPr>
        <p:txBody>
          <a:bodyPr anchor="b"/>
          <a:lstStyle>
            <a:lvl1pPr algn="l">
              <a:lnSpc>
                <a:spcPct val="85000"/>
              </a:lnSpc>
              <a:defRPr sz="9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&lt;Enter Chapter Name&gt;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327AE0-8BE8-4112-B5C8-DD5863D5C6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7797" y="4490854"/>
            <a:ext cx="4591050" cy="49093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3BF05B-093E-4831-8E7D-05B35A8A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33" grpId="0" animBg="1"/>
      <p:bldP spid="2" grpId="0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1" y="7690145"/>
            <a:ext cx="14509102" cy="1688074"/>
          </a:xfrm>
        </p:spPr>
        <p:txBody>
          <a:bodyPr>
            <a:normAutofit/>
          </a:bodyPr>
          <a:lstStyle>
            <a:lvl1pPr marL="0" marR="0" indent="0" algn="just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&lt;Chapter Description&gt;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7235839" y="2133011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2048D-7E31-4A21-8120-2022174969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5" y="4809151"/>
            <a:ext cx="14509098" cy="2832622"/>
          </a:xfrm>
        </p:spPr>
        <p:txBody>
          <a:bodyPr anchor="b"/>
          <a:lstStyle>
            <a:lvl1pPr algn="l">
              <a:lnSpc>
                <a:spcPct val="85000"/>
              </a:lnSpc>
              <a:defRPr sz="60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&lt;Enter Section Name&gt;</a:t>
            </a:r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11279026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9E3FA9-E786-4D82-B966-DDA48496E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32" grpId="0" animBg="1"/>
      <p:bldP spid="2" grpId="0"/>
      <p:bldP spid="13" grpId="0" animBg="1"/>
    </p:bld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or_Defini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ord 36">
            <a:extLst>
              <a:ext uri="{FF2B5EF4-FFF2-40B4-BE49-F238E27FC236}">
                <a16:creationId xmlns:a16="http://schemas.microsoft.com/office/drawing/2014/main" id="{45021EFC-ECC8-4468-BF18-06AE5A1906EF}"/>
              </a:ext>
            </a:extLst>
          </p:cNvPr>
          <p:cNvSpPr/>
          <p:nvPr/>
        </p:nvSpPr>
        <p:spPr>
          <a:xfrm rot="5400000">
            <a:off x="-352429" y="4834907"/>
            <a:ext cx="1138366" cy="1138366"/>
          </a:xfrm>
          <a:prstGeom prst="chord">
            <a:avLst>
              <a:gd name="adj1" fmla="val 9388273"/>
              <a:gd name="adj2" fmla="val 1386489"/>
            </a:avLst>
          </a:prstGeom>
          <a:solidFill>
            <a:srgbClr val="BCA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FB0C0-9563-4AEF-B76C-80B088FC78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3" y="4633717"/>
            <a:ext cx="14509098" cy="3862366"/>
          </a:xfrm>
        </p:spPr>
        <p:txBody>
          <a:bodyPr>
            <a:normAutofit/>
          </a:bodyPr>
          <a:lstStyle>
            <a:lvl1pPr marL="0" marR="0" indent="0" algn="l" defTabSz="13716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="0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&lt;Enter Quote/Definition&gt;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7309D-9D9F-4CD2-9CE4-26A67086741A}"/>
              </a:ext>
            </a:extLst>
          </p:cNvPr>
          <p:cNvSpPr/>
          <p:nvPr/>
        </p:nvSpPr>
        <p:spPr>
          <a:xfrm>
            <a:off x="12196483" y="838649"/>
            <a:ext cx="1669426" cy="1669426"/>
          </a:xfrm>
          <a:prstGeom prst="ellipse">
            <a:avLst/>
          </a:prstGeom>
          <a:noFill/>
          <a:ln w="339725">
            <a:solidFill>
              <a:srgbClr val="B3E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C3F791C-9BCC-4953-9EBE-B11AD5694AC4}"/>
              </a:ext>
            </a:extLst>
          </p:cNvPr>
          <p:cNvSpPr/>
          <p:nvPr/>
        </p:nvSpPr>
        <p:spPr>
          <a:xfrm>
            <a:off x="2374042" y="1465820"/>
            <a:ext cx="877824" cy="877824"/>
          </a:xfrm>
          <a:prstGeom prst="ellipse">
            <a:avLst/>
          </a:prstGeom>
          <a:solidFill>
            <a:srgbClr val="93E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Chord 12">
            <a:extLst>
              <a:ext uri="{FF2B5EF4-FFF2-40B4-BE49-F238E27FC236}">
                <a16:creationId xmlns:a16="http://schemas.microsoft.com/office/drawing/2014/main" id="{DB907203-F036-41B9-923B-BE6321D0A896}"/>
              </a:ext>
            </a:extLst>
          </p:cNvPr>
          <p:cNvSpPr/>
          <p:nvPr/>
        </p:nvSpPr>
        <p:spPr>
          <a:xfrm rot="16200000">
            <a:off x="4422094" y="-1323862"/>
            <a:ext cx="3648456" cy="3648456"/>
          </a:xfrm>
          <a:prstGeom prst="chord">
            <a:avLst>
              <a:gd name="adj1" fmla="val 4455094"/>
              <a:gd name="adj2" fmla="val 17135692"/>
            </a:avLst>
          </a:prstGeom>
          <a:solidFill>
            <a:srgbClr val="EA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C1DC14-1A52-4147-9BD0-1502A59A3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8"/>
          <a:stretch/>
        </p:blipFill>
        <p:spPr>
          <a:xfrm>
            <a:off x="13865909" y="6531550"/>
            <a:ext cx="2900362" cy="37554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FC93A2-081B-4993-A908-7025DF6A9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1" y="3456992"/>
            <a:ext cx="14509098" cy="1176724"/>
          </a:xfrm>
        </p:spPr>
        <p:txBody>
          <a:bodyPr anchor="b"/>
          <a:lstStyle>
            <a:lvl1pPr algn="l">
              <a:lnSpc>
                <a:spcPct val="85000"/>
              </a:lnSpc>
              <a:defRPr sz="5400" b="1" baseline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082727-0E73-4AA7-B0AB-87F312D13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563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2_Column_Descriptio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62100"/>
            <a:ext cx="788530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&lt;text about the topic&gt;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8F9AFAE-CF48-488A-B0FD-16014C3A462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003" y="1562100"/>
            <a:ext cx="7372350" cy="8181976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baseline="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&lt;picture/more text&gt;</a:t>
            </a:r>
          </a:p>
          <a:p>
            <a:pPr lvl="0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AF198-A5FD-45A8-B475-0A64575CB84C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3FEEC2-EBF1-4097-908D-3D6F4F5C9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31091"/>
            <a:ext cx="14377988" cy="987542"/>
          </a:xfr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8283A6-55F4-4804-8D86-DA1A00793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032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ic_1_Column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CA04-F177-494E-B0F7-77D47C6C5C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543052"/>
            <a:ext cx="15621000" cy="822610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600" dirty="0">
                <a:solidFill>
                  <a:schemeClr val="tx1"/>
                </a:solidFill>
              </a:defRPr>
            </a:lvl1pPr>
            <a:lvl2pPr>
              <a:defRPr sz="2700">
                <a:latin typeface="Arial Rounded MT Bold" panose="020F0704030504030204" pitchFamily="34" charset="0"/>
              </a:defRPr>
            </a:lvl2pPr>
            <a:lvl3pPr>
              <a:defRPr sz="2400">
                <a:latin typeface="Arial Rounded MT Bold" panose="020F0704030504030204" pitchFamily="34" charset="0"/>
              </a:defRPr>
            </a:lvl3pPr>
            <a:lvl4pPr>
              <a:defRPr sz="2100">
                <a:latin typeface="Arial Rounded MT Bold" panose="020F0704030504030204" pitchFamily="34" charset="0"/>
              </a:defRPr>
            </a:lvl4pPr>
            <a:lvl5pPr>
              <a:defRPr sz="1800"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en-US" dirty="0"/>
              <a:t>&lt; text about the topic 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NOTE:-</a:t>
            </a:r>
          </a:p>
          <a:p>
            <a:pPr lvl="0"/>
            <a:r>
              <a:rPr lang="en-US" dirty="0"/>
              <a:t>You may add a picture below the 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EC5DBC-4C4E-4B37-8408-8988C1BE62C8}"/>
              </a:ext>
            </a:extLst>
          </p:cNvPr>
          <p:cNvSpPr/>
          <p:nvPr/>
        </p:nvSpPr>
        <p:spPr>
          <a:xfrm>
            <a:off x="471490" y="231091"/>
            <a:ext cx="15316200" cy="987542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93CE4C-A266-4321-95C1-2209A8C7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173" y="231079"/>
            <a:ext cx="15439830" cy="960550"/>
          </a:xfrm>
        </p:spPr>
        <p:txBody>
          <a:bodyPr anchor="ctr"/>
          <a:lstStyle>
            <a:lvl1pPr>
              <a:defRPr lang="en-US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&lt;Topic Name&gt;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94033-ECE3-45D8-9789-BEAEE9D2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88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049EF62C-B9FE-47F9-AF9A-758F72CC059C}"/>
              </a:ext>
            </a:extLst>
          </p:cNvPr>
          <p:cNvSpPr/>
          <p:nvPr/>
        </p:nvSpPr>
        <p:spPr>
          <a:xfrm>
            <a:off x="11696617" y="3800435"/>
            <a:ext cx="3792406" cy="3792406"/>
          </a:xfrm>
          <a:prstGeom prst="ellipse">
            <a:avLst/>
          </a:prstGeom>
          <a:solidFill>
            <a:srgbClr val="B3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166A5C-E944-435C-B6E7-01840C3D0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470" y="1547052"/>
            <a:ext cx="5550984" cy="7410564"/>
          </a:xfrm>
          <a:prstGeom prst="rect">
            <a:avLst/>
          </a:prstGeom>
        </p:spPr>
      </p:pic>
      <p:sp>
        <p:nvSpPr>
          <p:cNvPr id="38" name="Google Shape;379;p15">
            <a:extLst>
              <a:ext uri="{FF2B5EF4-FFF2-40B4-BE49-F238E27FC236}">
                <a16:creationId xmlns:a16="http://schemas.microsoft.com/office/drawing/2014/main" id="{0713CC52-BAE3-4526-8838-BDAFCC0019FD}"/>
              </a:ext>
            </a:extLst>
          </p:cNvPr>
          <p:cNvSpPr/>
          <p:nvPr/>
        </p:nvSpPr>
        <p:spPr>
          <a:xfrm rot="5400000">
            <a:off x="1806175" y="-1575095"/>
            <a:ext cx="981074" cy="459343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C09A4-E996-45A9-A90E-419F19C48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029" y="1443773"/>
            <a:ext cx="9041662" cy="1887258"/>
          </a:xfrm>
        </p:spPr>
        <p:txBody>
          <a:bodyPr anchor="b">
            <a:noAutofit/>
          </a:bodyPr>
          <a:lstStyle>
            <a:lvl1pPr algn="l">
              <a:defRPr lang="en-US" dirty="0"/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&lt;Activity Name&gt;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13962C31-509C-4690-900E-B96EC12813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028" y="3623807"/>
            <a:ext cx="9041664" cy="6159342"/>
          </a:xfrm>
        </p:spPr>
        <p:txBody>
          <a:bodyPr>
            <a:norm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36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&lt;Activity Description&gt;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NOTE:-</a:t>
            </a:r>
          </a:p>
          <a:p>
            <a:r>
              <a:rPr lang="en-US" dirty="0"/>
              <a:t>If activity name is longer than two lines, please increase the height of the &lt;Activity Name&gt; text box and shift this &lt;Activity Description&gt; text box down accordingly, maintaining the gap between them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FB825AE-9213-4DF7-A0A6-30AF681905E2}"/>
              </a:ext>
            </a:extLst>
          </p:cNvPr>
          <p:cNvSpPr txBox="1">
            <a:spLocks/>
          </p:cNvSpPr>
          <p:nvPr/>
        </p:nvSpPr>
        <p:spPr>
          <a:xfrm>
            <a:off x="840497" y="126303"/>
            <a:ext cx="6066198" cy="108585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54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29B77FF-6AD2-408E-AD25-529D2914A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166">
            <a:off x="15635577" y="2633667"/>
            <a:ext cx="1244302" cy="1244302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D5C2DAD-C24D-47F2-9F42-361FA6A59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2651">
            <a:off x="10534133" y="2266235"/>
            <a:ext cx="1404858" cy="140485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6ECBE8-EF3D-43EE-B48B-DF890364F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6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79;p15">
            <a:extLst>
              <a:ext uri="{FF2B5EF4-FFF2-40B4-BE49-F238E27FC236}">
                <a16:creationId xmlns:a16="http://schemas.microsoft.com/office/drawing/2014/main" id="{9B824276-643C-44F2-B617-5015FE370D75}"/>
              </a:ext>
            </a:extLst>
          </p:cNvPr>
          <p:cNvSpPr/>
          <p:nvPr/>
        </p:nvSpPr>
        <p:spPr>
          <a:xfrm>
            <a:off x="15957696" y="9080490"/>
            <a:ext cx="1294332" cy="120651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2" y="447872"/>
            <a:ext cx="14530600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2" y="1693717"/>
            <a:ext cx="7612728" cy="7097442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65515"/>
            <a:ext cx="8241380" cy="8173614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1CED2D-2D53-4B3D-B242-6E80DEFE2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7698" y="9125912"/>
            <a:ext cx="1294332" cy="116430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7" name="Google Shape;379;p15">
            <a:extLst>
              <a:ext uri="{FF2B5EF4-FFF2-40B4-BE49-F238E27FC236}">
                <a16:creationId xmlns:a16="http://schemas.microsoft.com/office/drawing/2014/main" id="{FD7B22A8-16D8-49D2-A8BA-87893528E3B1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017A689-AC75-4881-920E-96E5C66165E1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D9C593-C8AF-415E-89E8-CC99CA68EA6D}"/>
              </a:ext>
            </a:extLst>
          </p:cNvPr>
          <p:cNvSpPr txBox="1">
            <a:spLocks/>
          </p:cNvSpPr>
          <p:nvPr/>
        </p:nvSpPr>
        <p:spPr>
          <a:xfrm>
            <a:off x="11473657" y="9037375"/>
            <a:ext cx="5131206" cy="1341378"/>
          </a:xfrm>
          <a:prstGeom prst="rect">
            <a:avLst/>
          </a:prstGeom>
        </p:spPr>
        <p:txBody>
          <a:bodyPr vert="horz" lIns="137160" tIns="68580" rIns="137160" bIns="68580" rtlCol="0" anchor="t">
            <a:no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l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12000" b="1" kern="1200" dirty="0">
                <a:solidFill>
                  <a:schemeClr val="accent2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81709380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TIVITY_STEP_WITHOUT_STEP_C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6AAD-8DC3-4F0B-9A98-B66B0B06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973" y="447872"/>
            <a:ext cx="14555482" cy="923728"/>
          </a:xfrm>
        </p:spPr>
        <p:txBody>
          <a:bodyPr anchor="t"/>
          <a:lstStyle>
            <a:lvl1pPr algn="l">
              <a:defRPr lang="en-US" dirty="0"/>
            </a:lvl1pPr>
          </a:lstStyle>
          <a:p>
            <a:r>
              <a:rPr lang="en-US" dirty="0"/>
              <a:t>Step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D0C4-AF05-4087-824C-7912B496B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639304" y="1662040"/>
            <a:ext cx="6735492" cy="8177088"/>
          </a:xfrm>
        </p:spPr>
        <p:txBody>
          <a:bodyPr>
            <a:normAutofit/>
          </a:bodyPr>
          <a:lstStyle>
            <a:lvl1pPr marL="0" indent="0" algn="just">
              <a:buNone/>
              <a:defRPr sz="360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>
              <a:defRPr sz="27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&lt;Photo in support of the Activity Step&gt;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NOTE: </a:t>
            </a:r>
          </a:p>
          <a:p>
            <a:pPr lvl="0"/>
            <a:r>
              <a:rPr lang="en-US" dirty="0"/>
              <a:t>If after adding picture/GIF it is not top aligned, please make sure to modify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79AD7-3A95-405E-BFC6-B6F9946515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35972" y="1651521"/>
            <a:ext cx="8241380" cy="8187610"/>
          </a:xfrm>
        </p:spPr>
        <p:txBody>
          <a:bodyPr>
            <a:normAutofit/>
          </a:bodyPr>
          <a:lstStyle>
            <a:lvl1pPr marL="0" indent="0" algn="just">
              <a:buNone/>
              <a:defRPr sz="3600" baseline="0">
                <a:solidFill>
                  <a:schemeClr val="tx1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&lt;Description of activity step&gt;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r>
              <a:rPr lang="en-US" dirty="0"/>
              <a:t>NOTE:</a:t>
            </a:r>
          </a:p>
          <a:p>
            <a:pPr lvl="0"/>
            <a:r>
              <a:rPr lang="en-US" dirty="0"/>
              <a:t>Please adjust width of these boxes acc to content</a:t>
            </a:r>
          </a:p>
        </p:txBody>
      </p:sp>
      <p:sp>
        <p:nvSpPr>
          <p:cNvPr id="19" name="Google Shape;379;p15">
            <a:extLst>
              <a:ext uri="{FF2B5EF4-FFF2-40B4-BE49-F238E27FC236}">
                <a16:creationId xmlns:a16="http://schemas.microsoft.com/office/drawing/2014/main" id="{7367769D-601A-4113-90EF-A4273A67F83A}"/>
              </a:ext>
            </a:extLst>
          </p:cNvPr>
          <p:cNvSpPr/>
          <p:nvPr/>
        </p:nvSpPr>
        <p:spPr>
          <a:xfrm rot="5400000">
            <a:off x="-1079902" y="4806313"/>
            <a:ext cx="2834172" cy="67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CA9D9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6F3B14C-C949-4018-9914-BD811BB3CFB2}"/>
              </a:ext>
            </a:extLst>
          </p:cNvPr>
          <p:cNvSpPr txBox="1">
            <a:spLocks/>
          </p:cNvSpPr>
          <p:nvPr/>
        </p:nvSpPr>
        <p:spPr>
          <a:xfrm rot="5400000">
            <a:off x="-1091334" y="4794887"/>
            <a:ext cx="2834176" cy="697230"/>
          </a:xfrm>
          <a:prstGeom prst="round2Same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>
              <a:lnSpc>
                <a:spcPct val="85000"/>
              </a:lnSpc>
              <a:spcBef>
                <a:spcPct val="0"/>
              </a:spcBef>
              <a:buNone/>
              <a:defRPr sz="6000">
                <a:solidFill>
                  <a:srgbClr val="2A379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 defTabSz="13716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600" b="1" kern="1200" dirty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ACTIVITY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450E28-B069-4DED-8D4A-59914865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32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390B-2AB1-48EF-825A-76543290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547689"/>
            <a:ext cx="15439830" cy="20223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5430-74E5-4792-9724-625DA6E3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1" y="2570085"/>
            <a:ext cx="15439830" cy="724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DC2AD64-B663-40EB-A3B7-FE8B5C5D85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025962" y="467648"/>
            <a:ext cx="1904700" cy="734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964184-A398-41CA-BBB0-DF80F2FC9F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704876" y="1243246"/>
            <a:ext cx="603556" cy="780050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654EE1-6CE1-4438-ABD3-AF182E160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 b="1">
                <a:solidFill>
                  <a:schemeClr val="accent3"/>
                </a:solidFill>
                <a:latin typeface="Arial Black" panose="020B0A0402010202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1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ransition>
    <p:fade thruBlk="1"/>
  </p:transition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chemeClr val="tx2">
              <a:lumMod val="75000"/>
            </a:schemeClr>
          </a:solidFill>
          <a:latin typeface="Arial Rounded MT Bold" panose="020F0704030504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447EDA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0" y="7698535"/>
            <a:ext cx="8884588" cy="1688074"/>
          </a:xfrm>
        </p:spPr>
        <p:txBody>
          <a:bodyPr/>
          <a:lstStyle/>
          <a:p>
            <a:r>
              <a:rPr lang="en-US" dirty="0">
                <a:sym typeface="Dosis"/>
              </a:rPr>
              <a:t>Session 13</a:t>
            </a:r>
            <a:endParaRPr lang="en-US" dirty="0"/>
          </a:p>
        </p:txBody>
      </p:sp>
      <p:sp>
        <p:nvSpPr>
          <p:cNvPr id="241" name="Google Shape;241;p1"/>
          <p:cNvSpPr txBox="1">
            <a:spLocks noGrp="1"/>
          </p:cNvSpPr>
          <p:nvPr>
            <p:ph type="ctrTitle"/>
          </p:nvPr>
        </p:nvSpPr>
        <p:spPr>
          <a:xfrm>
            <a:off x="2286005" y="4490856"/>
            <a:ext cx="10817250" cy="3150916"/>
          </a:xfrm>
        </p:spPr>
        <p:txBody>
          <a:bodyPr/>
          <a:lstStyle/>
          <a:p>
            <a:r>
              <a:rPr lang="en-US" dirty="0"/>
              <a:t>Traffic Lights with </a:t>
            </a:r>
            <a:r>
              <a:rPr lang="en-US" dirty="0" err="1"/>
              <a:t>Quarky</a:t>
            </a:r>
            <a:endParaRPr lang="en-US" dirty="0"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DA91A-A766-4793-A837-6E16EE40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562100"/>
            <a:ext cx="15465136" cy="201237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this lesson, we are going to create a </a:t>
            </a:r>
            <a:r>
              <a:rPr lang="en-US" b="1" dirty="0"/>
              <a:t>Smart Lamp</a:t>
            </a: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lamp will turn on when it hears </a:t>
            </a:r>
            <a:r>
              <a:rPr lang="en-US" b="1" dirty="0"/>
              <a:t>ON</a:t>
            </a:r>
            <a:r>
              <a:rPr lang="en-US" dirty="0"/>
              <a:t> and will turn off when it hears </a:t>
            </a:r>
            <a:r>
              <a:rPr lang="en-US" b="1" dirty="0"/>
              <a:t>OFF</a:t>
            </a:r>
            <a:r>
              <a:rPr lang="en-US" dirty="0"/>
              <a:t>. Just like Alexa!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3C535-44D1-4F1D-9696-820F0444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CCCC2-1FC4-40B0-84C2-EB842C4EF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8465C2-14C3-45D7-82A4-699734B37B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47" y="3654247"/>
            <a:ext cx="12002633" cy="586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13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14592300" cy="818197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dirty="0"/>
              <a:t>Start a new project in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Connect your </a:t>
            </a:r>
            <a:r>
              <a:rPr lang="en-US" dirty="0" err="1"/>
              <a:t>Quarky</a:t>
            </a:r>
            <a:r>
              <a:rPr lang="en-US" dirty="0"/>
              <a:t> with </a:t>
            </a:r>
            <a:r>
              <a:rPr lang="en-US" dirty="0" err="1"/>
              <a:t>PictoBlox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arenR"/>
            </a:pPr>
            <a:r>
              <a:rPr lang="en-US" dirty="0"/>
              <a:t>Next, click on the </a:t>
            </a:r>
            <a:r>
              <a:rPr lang="en-US" b="1" dirty="0"/>
              <a:t>Add Extension </a:t>
            </a:r>
            <a:r>
              <a:rPr lang="en-US" dirty="0"/>
              <a:t>button and add the following two extensions -: </a:t>
            </a:r>
          </a:p>
          <a:p>
            <a:pPr marL="1771650" lvl="1" indent="-742950">
              <a:buFont typeface="+mj-lt"/>
              <a:buAutoNum type="alphaLcParenR"/>
            </a:pPr>
            <a:r>
              <a:rPr lang="en-US" sz="3600" u="sng" dirty="0">
                <a:latin typeface="Calibri" panose="020F0502020204030204" pitchFamily="34" charset="0"/>
              </a:rPr>
              <a:t>Artificial Intelligence</a:t>
            </a:r>
            <a:r>
              <a:rPr lang="en-US" sz="3600" dirty="0">
                <a:latin typeface="Calibri" panose="020F0502020204030204" pitchFamily="34" charset="0"/>
              </a:rPr>
              <a:t> extension.</a:t>
            </a:r>
          </a:p>
          <a:p>
            <a:pPr marL="1771650" lvl="1" indent="-742950">
              <a:buFont typeface="+mj-lt"/>
              <a:buAutoNum type="alphaLcParenR"/>
            </a:pPr>
            <a:r>
              <a:rPr lang="en-US" sz="3600" u="sng" dirty="0">
                <a:latin typeface="Calibri" panose="020F0502020204030204" pitchFamily="34" charset="0"/>
              </a:rPr>
              <a:t>Text to Speech</a:t>
            </a:r>
            <a:r>
              <a:rPr lang="en-US" sz="3600" dirty="0">
                <a:latin typeface="Calibri" panose="020F0502020204030204" pitchFamily="34" charset="0"/>
              </a:rPr>
              <a:t> extension </a:t>
            </a:r>
          </a:p>
          <a:p>
            <a:pPr marL="742950" indent="-742950">
              <a:buFont typeface="+mj-lt"/>
              <a:buAutoNum type="arabicParenR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2050" name="Picture 2" descr="AI Extension">
            <a:extLst>
              <a:ext uri="{FF2B5EF4-FFF2-40B4-BE49-F238E27FC236}">
                <a16:creationId xmlns:a16="http://schemas.microsoft.com/office/drawing/2014/main" id="{2A2FE219-2E98-4928-8011-5E8CEFD2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21" y="5181430"/>
            <a:ext cx="5102429" cy="47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xt to Speech">
            <a:extLst>
              <a:ext uri="{FF2B5EF4-FFF2-40B4-BE49-F238E27FC236}">
                <a16:creationId xmlns:a16="http://schemas.microsoft.com/office/drawing/2014/main" id="{60378CC2-5254-4DBC-B28C-DF590A76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231" y="4426528"/>
            <a:ext cx="4872473" cy="551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7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7885300" cy="1159329"/>
          </a:xfrm>
        </p:spPr>
        <p:txBody>
          <a:bodyPr>
            <a:normAutofit/>
          </a:bodyPr>
          <a:lstStyle/>
          <a:p>
            <a:r>
              <a:rPr lang="en-US" dirty="0"/>
              <a:t>Add the following code in your scripting area.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66F502-2D28-44E4-ABAA-B370E9A8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94" y="3495190"/>
            <a:ext cx="8233984" cy="54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C66EB9-9183-4EFD-9C80-D7AFDFEDA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086719"/>
              </p:ext>
            </p:extLst>
          </p:nvPr>
        </p:nvGraphicFramePr>
        <p:xfrm>
          <a:off x="952500" y="2888671"/>
          <a:ext cx="8103036" cy="688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563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33604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667430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when flag clicked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voice to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Text to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recognize speech for () s in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Artificial Intelligence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if () then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Text to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483819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() contains on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939032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speech recognition 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/>
                        <a:t>Artificial Intelligence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7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61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562100"/>
            <a:ext cx="7885300" cy="2220191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/>
              <a:t>Add the 3 blocks inside the</a:t>
            </a:r>
            <a:r>
              <a:rPr lang="en-US" b="1" dirty="0"/>
              <a:t> if () then </a:t>
            </a:r>
            <a:r>
              <a:rPr lang="en-US" dirty="0"/>
              <a:t>block of your script, as shown.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9D922A9-E123-40CE-AAFB-54CF34E63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0875" y="2317100"/>
            <a:ext cx="7372350" cy="66719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39B1F82-7665-41D9-AE34-01A3A004F8DA}"/>
              </a:ext>
            </a:extLst>
          </p:cNvPr>
          <p:cNvSpPr/>
          <p:nvPr/>
        </p:nvSpPr>
        <p:spPr>
          <a:xfrm>
            <a:off x="14277108" y="5653087"/>
            <a:ext cx="533833" cy="189071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4A2C3-11D9-4B8A-AB9E-F6254554D688}"/>
              </a:ext>
            </a:extLst>
          </p:cNvPr>
          <p:cNvSpPr txBox="1"/>
          <p:nvPr/>
        </p:nvSpPr>
        <p:spPr>
          <a:xfrm>
            <a:off x="15130608" y="5998278"/>
            <a:ext cx="23053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 these 3 blocks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693D1BD2-6EB8-43C8-889C-3826E31404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030425"/>
              </p:ext>
            </p:extLst>
          </p:nvPr>
        </p:nvGraphicFramePr>
        <p:xfrm>
          <a:off x="852055" y="4405744"/>
          <a:ext cx="8103036" cy="3321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563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33604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667430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say () for ()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speak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Text to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display matrix as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Display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3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45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878077"/>
            <a:ext cx="7027718" cy="806074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Duplicate the </a:t>
            </a:r>
            <a:r>
              <a:rPr lang="en-US" b="1" dirty="0"/>
              <a:t>if () then </a:t>
            </a:r>
            <a:r>
              <a:rPr lang="en-US" dirty="0"/>
              <a:t>block, by right-clicking on 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Drag this </a:t>
            </a:r>
            <a:r>
              <a:rPr lang="en-US" b="1" dirty="0"/>
              <a:t>duplicated if () then </a:t>
            </a:r>
            <a:r>
              <a:rPr lang="en-US" dirty="0"/>
              <a:t>block inside the </a:t>
            </a:r>
            <a:r>
              <a:rPr lang="en-US" u="sng" dirty="0"/>
              <a:t>else-arm</a:t>
            </a:r>
            <a:r>
              <a:rPr lang="en-US" dirty="0"/>
              <a:t> of the original </a:t>
            </a:r>
            <a:r>
              <a:rPr lang="en-US" b="1" dirty="0"/>
              <a:t>if () then </a:t>
            </a:r>
            <a:r>
              <a:rPr lang="en-US" dirty="0"/>
              <a:t>block.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Change all the ‘on’ to ‘off’ within all the blocks in this </a:t>
            </a:r>
            <a:r>
              <a:rPr lang="en-US" b="1" dirty="0"/>
              <a:t>duplicated if () then</a:t>
            </a:r>
            <a:r>
              <a:rPr lang="en-US" dirty="0"/>
              <a:t> block.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Remove </a:t>
            </a:r>
            <a:r>
              <a:rPr lang="en-US" b="1" dirty="0"/>
              <a:t>display matrix as () </a:t>
            </a:r>
            <a:r>
              <a:rPr lang="en-US" dirty="0"/>
              <a:t>block and add </a:t>
            </a:r>
            <a:r>
              <a:rPr lang="en-US" b="1" dirty="0"/>
              <a:t>clear screen </a:t>
            </a:r>
            <a:r>
              <a:rPr lang="en-US" dirty="0"/>
              <a:t>block from the </a:t>
            </a:r>
            <a:r>
              <a:rPr lang="en-US" b="1" dirty="0"/>
              <a:t>Display </a:t>
            </a:r>
            <a:r>
              <a:rPr lang="en-US" dirty="0"/>
              <a:t>palette.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6197642-BE6F-47EC-8FDB-F64BA3BA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67" y="1529904"/>
            <a:ext cx="6316374" cy="87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14384D1-6164-4C07-96B1-54AB56230E69}"/>
              </a:ext>
            </a:extLst>
          </p:cNvPr>
          <p:cNvSpPr/>
          <p:nvPr/>
        </p:nvSpPr>
        <p:spPr>
          <a:xfrm>
            <a:off x="14791457" y="6442796"/>
            <a:ext cx="533833" cy="3301280"/>
          </a:xfrm>
          <a:prstGeom prst="rightBrace">
            <a:avLst>
              <a:gd name="adj1" fmla="val 8333"/>
              <a:gd name="adj2" fmla="val 445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3FEB63-75D8-44B4-9EFE-1D0610ABF63C}"/>
              </a:ext>
            </a:extLst>
          </p:cNvPr>
          <p:cNvSpPr txBox="1"/>
          <p:nvPr/>
        </p:nvSpPr>
        <p:spPr>
          <a:xfrm>
            <a:off x="15587808" y="7296929"/>
            <a:ext cx="23053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Duplicated block</a:t>
            </a:r>
          </a:p>
        </p:txBody>
      </p:sp>
    </p:spTree>
    <p:extLst>
      <p:ext uri="{BB962C8B-B14F-4D97-AF65-F5344CB8AC3E}">
        <p14:creationId xmlns:p14="http://schemas.microsoft.com/office/powerpoint/2010/main" val="4792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952500" y="1945041"/>
            <a:ext cx="7360227" cy="263144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Add the two blocks inside the last </a:t>
            </a:r>
            <a:r>
              <a:rPr lang="en-US" b="1" dirty="0"/>
              <a:t>else-arm.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Also add the appropriate text.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31091"/>
            <a:ext cx="14377988" cy="987542"/>
          </a:xfrm>
        </p:spPr>
        <p:txBody>
          <a:bodyPr anchor="ctr">
            <a:normAutofit/>
          </a:bodyPr>
          <a:lstStyle/>
          <a:p>
            <a:r>
              <a:rPr lang="en-US" dirty="0"/>
              <a:t>Let’s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6965427" y="8978559"/>
            <a:ext cx="1478902" cy="53697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ADBE5AA-16AB-4561-BD3E-A4ED057C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201" y="1562099"/>
            <a:ext cx="5720525" cy="86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3CF2AA0-FA4B-45A2-9E5F-07C23EC74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223077"/>
              </p:ext>
            </p:extLst>
          </p:nvPr>
        </p:nvGraphicFramePr>
        <p:xfrm>
          <a:off x="952500" y="4842162"/>
          <a:ext cx="8103036" cy="263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563">
                  <a:extLst>
                    <a:ext uri="{9D8B030D-6E8A-4147-A177-3AD203B41FA5}">
                      <a16:colId xmlns:a16="http://schemas.microsoft.com/office/drawing/2014/main" val="1041555450"/>
                    </a:ext>
                  </a:extLst>
                </a:gridCol>
                <a:gridCol w="4336043">
                  <a:extLst>
                    <a:ext uri="{9D8B030D-6E8A-4147-A177-3AD203B41FA5}">
                      <a16:colId xmlns:a16="http://schemas.microsoft.com/office/drawing/2014/main" val="2657725748"/>
                    </a:ext>
                  </a:extLst>
                </a:gridCol>
                <a:gridCol w="2667430">
                  <a:extLst>
                    <a:ext uri="{9D8B030D-6E8A-4147-A177-3AD203B41FA5}">
                      <a16:colId xmlns:a16="http://schemas.microsoft.com/office/drawing/2014/main" val="455950745"/>
                    </a:ext>
                  </a:extLst>
                </a:gridCol>
              </a:tblGrid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Palette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020308"/>
                  </a:ext>
                </a:extLst>
              </a:tr>
              <a:tr h="75216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say () for () 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Looks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280091"/>
                  </a:ext>
                </a:extLst>
              </a:tr>
              <a:tr h="6905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speak 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Text to Speech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3756"/>
                  </a:ext>
                </a:extLst>
              </a:tr>
            </a:tbl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C652A6B7-9068-45AB-BE9F-2B9152E4A9C9}"/>
              </a:ext>
            </a:extLst>
          </p:cNvPr>
          <p:cNvSpPr/>
          <p:nvPr/>
        </p:nvSpPr>
        <p:spPr>
          <a:xfrm>
            <a:off x="15053974" y="8335621"/>
            <a:ext cx="533833" cy="1285876"/>
          </a:xfrm>
          <a:prstGeom prst="rightBrace">
            <a:avLst>
              <a:gd name="adj1" fmla="val 8333"/>
              <a:gd name="adj2" fmla="val 4450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0C244D-D73F-4421-9774-FA6D5F584B43}"/>
              </a:ext>
            </a:extLst>
          </p:cNvPr>
          <p:cNvSpPr txBox="1"/>
          <p:nvPr/>
        </p:nvSpPr>
        <p:spPr>
          <a:xfrm>
            <a:off x="15856526" y="8232168"/>
            <a:ext cx="16412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 these</a:t>
            </a:r>
          </a:p>
        </p:txBody>
      </p:sp>
    </p:spTree>
    <p:extLst>
      <p:ext uri="{BB962C8B-B14F-4D97-AF65-F5344CB8AC3E}">
        <p14:creationId xmlns:p14="http://schemas.microsoft.com/office/powerpoint/2010/main" val="376950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1BB9-98A0-43D9-85A0-962EA0C9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Script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C572A-30B6-45AF-8BD8-2D5F1FBE8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28A7BFD-AACE-48F9-8D63-722DC76233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53" y="2352675"/>
            <a:ext cx="12375113" cy="60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3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TEMpedia Powerpoint Theme for School Lectures Classes 3,4,5 R3">
  <a:themeElements>
    <a:clrScheme name="STEMpedia School Lecture Template Class 3,4,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00C9B8"/>
      </a:accent1>
      <a:accent2>
        <a:srgbClr val="BCA9D9"/>
      </a:accent2>
      <a:accent3>
        <a:srgbClr val="93E2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pdia | Fonts for Classroom Lectures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pedia Powerpoint Theme for School Lectures Classes 3,4,5 R3" id="{122C5EE0-8E9D-4F25-B7B5-EA67208BE15D}" vid="{EFCFEC6B-1FDD-48FB-9D99-4C35F552DDE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309</Words>
  <Application>Microsoft Office PowerPoint</Application>
  <PresentationFormat>Custom</PresentationFormat>
  <Paragraphs>81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Wingdings</vt:lpstr>
      <vt:lpstr>Arial Black</vt:lpstr>
      <vt:lpstr>Calibri</vt:lpstr>
      <vt:lpstr>Arial Rounded MT Bold</vt:lpstr>
      <vt:lpstr>Sniglet</vt:lpstr>
      <vt:lpstr>STEMpedia Powerpoint Theme for School Lectures Classes 3,4,5 R3</vt:lpstr>
      <vt:lpstr>Traffic Lights with Quarky</vt:lpstr>
      <vt:lpstr>Introduction</vt:lpstr>
      <vt:lpstr>Let’s Code</vt:lpstr>
      <vt:lpstr>Let’s Code</vt:lpstr>
      <vt:lpstr>Let’s Code</vt:lpstr>
      <vt:lpstr>Let’s Code</vt:lpstr>
      <vt:lpstr>Let’s Code</vt:lpstr>
      <vt:lpstr>Run the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Lights with Quarky</dc:title>
  <dc:creator>Siddhant Pathak</dc:creator>
  <cp:lastModifiedBy>Siddhant Pathak</cp:lastModifiedBy>
  <cp:revision>3</cp:revision>
  <dcterms:created xsi:type="dcterms:W3CDTF">2022-05-03T07:45:07Z</dcterms:created>
  <dcterms:modified xsi:type="dcterms:W3CDTF">2022-06-08T10:54:52Z</dcterms:modified>
</cp:coreProperties>
</file>