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72" r:id="rId4"/>
    <p:sldId id="267" r:id="rId5"/>
    <p:sldId id="273" r:id="rId6"/>
    <p:sldId id="274" r:id="rId7"/>
    <p:sldId id="275" r:id="rId8"/>
    <p:sldId id="281" r:id="rId9"/>
    <p:sldId id="269" r:id="rId10"/>
    <p:sldId id="277" r:id="rId11"/>
    <p:sldId id="278" r:id="rId12"/>
    <p:sldId id="279" r:id="rId13"/>
    <p:sldId id="280" r:id="rId14"/>
  </p:sldIdLst>
  <p:sldSz cx="18288000" cy="10287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Arial Rounded MT Bold" panose="020F070403050403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0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447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9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357747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12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/>
              <a:t>Making a speech to text bot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DF68CEE5-E448-2C85-F554-6D6853E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Let’s Code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75A301-0905-4A31-8232-18CE1A411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972" y="6505020"/>
            <a:ext cx="10244513" cy="30105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334CE-55F1-4490-89CB-840331CDF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5972" y="1651521"/>
            <a:ext cx="7339101" cy="349197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the code shown below, to the script -: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B3089-24FE-435E-BF7B-C5A76B21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19EEEA4B-464E-4A3B-AD3E-CDDCD6BB0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757950"/>
              </p:ext>
            </p:extLst>
          </p:nvPr>
        </p:nvGraphicFramePr>
        <p:xfrm>
          <a:off x="8851096" y="1835842"/>
          <a:ext cx="8853782" cy="513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90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095616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3418176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recognize speech for () s in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Artificial 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join ()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speech recognition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Artificial 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speak()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7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22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DF68CEE5-E448-2C85-F554-6D6853E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Final Script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A3D67C7-9C00-41C0-87B2-219DEA4B9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80" y="1704108"/>
            <a:ext cx="10990511" cy="83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B3089-24FE-435E-BF7B-C5A76B21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83891" y="8749145"/>
            <a:ext cx="1860438" cy="76638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DF68CEE5-E448-2C85-F554-6D6853E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Run the final Script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1BDF75C-3CAF-41BF-85A6-954700E3838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09" y="2367766"/>
            <a:ext cx="12720981" cy="619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B3089-24FE-435E-BF7B-C5A76B21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5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5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idx="1"/>
          </p:nvPr>
        </p:nvSpPr>
        <p:spPr>
          <a:xfrm>
            <a:off x="952499" y="1218633"/>
            <a:ext cx="8191501" cy="852544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Even before we can speak, we hear some words that we start responding to; like Mama, Dada, Yes, No.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Our brain tries to find patterns in various sounds and words we hear and tries to categorize them.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need to be trained in order to develop this ability. Similarly, if we want computers to recognize various sounds and words, </a:t>
            </a:r>
            <a:r>
              <a:rPr lang="en-US" u="sng" dirty="0"/>
              <a:t>we need to train them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 Speech recognition technology </a:t>
            </a:r>
            <a:r>
              <a:rPr lang="en-US" dirty="0"/>
              <a:t>has been developed on this very, principle.</a:t>
            </a:r>
          </a:p>
        </p:txBody>
      </p:sp>
      <p:pic>
        <p:nvPicPr>
          <p:cNvPr id="1026" name="Picture 2" descr="Multiple_languages">
            <a:extLst>
              <a:ext uri="{FF2B5EF4-FFF2-40B4-BE49-F238E27FC236}">
                <a16:creationId xmlns:a16="http://schemas.microsoft.com/office/drawing/2014/main" id="{1C87135D-662E-43EA-8059-6A45E66AA5E4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0" y="3362484"/>
            <a:ext cx="7372350" cy="45812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How do humans learn a language</a:t>
            </a:r>
            <a:endParaRPr lang="en-US"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sldNum" sz="quarter" idx="4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idx="1"/>
          </p:nvPr>
        </p:nvSpPr>
        <p:spPr>
          <a:xfrm>
            <a:off x="1118754" y="2389909"/>
            <a:ext cx="15132628" cy="623194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Speech recognition</a:t>
            </a:r>
            <a:r>
              <a:rPr lang="en-US" dirty="0"/>
              <a:t> is the ability of a machine to </a:t>
            </a:r>
            <a:r>
              <a:rPr lang="en-US" u="sng" dirty="0"/>
              <a:t>identify words and phrases </a:t>
            </a:r>
            <a:r>
              <a:rPr lang="en-US" dirty="0"/>
              <a:t>in spoken language and </a:t>
            </a:r>
            <a:r>
              <a:rPr lang="en-US" u="sng" dirty="0"/>
              <a:t>convert them </a:t>
            </a:r>
            <a:r>
              <a:rPr lang="en-US" dirty="0"/>
              <a:t>to a form that machines can understand (machine-readable format).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Let us build a bot that -: 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Recognizes human speech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Converts it into machine-readable form 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Finally converts it into human readable text.</a:t>
            </a:r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Speech Recognition</a:t>
            </a:r>
            <a:endParaRPr lang="en-US" dirty="0"/>
          </a:p>
        </p:txBody>
      </p:sp>
      <p:sp>
        <p:nvSpPr>
          <p:cNvPr id="252" name="Google Shape;252;p15"/>
          <p:cNvSpPr txBox="1">
            <a:spLocks noGrp="1"/>
          </p:cNvSpPr>
          <p:nvPr>
            <p:ph type="sldNum" sz="quarter" idx="4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2500" y="1543052"/>
            <a:ext cx="7921336" cy="8226100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Artificial Intelligence </a:t>
            </a:r>
            <a:r>
              <a:rPr lang="en-US" dirty="0"/>
              <a:t>extension in </a:t>
            </a:r>
            <a:r>
              <a:rPr lang="en-US" dirty="0" err="1"/>
              <a:t>PictoBlox</a:t>
            </a:r>
            <a:r>
              <a:rPr lang="en-US" dirty="0"/>
              <a:t> has blocks dedicated to </a:t>
            </a:r>
            <a:r>
              <a:rPr lang="en-US" u="sng" dirty="0"/>
              <a:t>speech recognition</a:t>
            </a:r>
            <a:r>
              <a:rPr lang="en-US" dirty="0"/>
              <a:t>. Hence let us add this extension first -: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Create a new project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Click on the </a:t>
            </a:r>
            <a:r>
              <a:rPr lang="en-US" b="1" dirty="0"/>
              <a:t>Add Extension </a:t>
            </a:r>
            <a:r>
              <a:rPr lang="en-US" dirty="0"/>
              <a:t>button and add the </a:t>
            </a:r>
            <a:r>
              <a:rPr lang="en-US" b="1" dirty="0"/>
              <a:t>Artificial Intelligence </a:t>
            </a:r>
            <a:r>
              <a:rPr lang="en-US" dirty="0"/>
              <a:t>extension.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Speech-to-Text Blocks in </a:t>
            </a:r>
            <a:r>
              <a:rPr lang="en-US" dirty="0" err="1"/>
              <a:t>PictoBlox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AI Extension">
            <a:extLst>
              <a:ext uri="{FF2B5EF4-FFF2-40B4-BE49-F238E27FC236}">
                <a16:creationId xmlns:a16="http://schemas.microsoft.com/office/drawing/2014/main" id="{73A7A9A2-0CBC-4A75-B245-0738B8DB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98" y="1892877"/>
            <a:ext cx="6329437" cy="59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7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A0520-3183-4CE6-AB67-F13A5534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To execute </a:t>
            </a:r>
            <a:r>
              <a:rPr lang="en-US" u="sng" dirty="0"/>
              <a:t>speech recognition</a:t>
            </a:r>
            <a:r>
              <a:rPr lang="en-US" dirty="0"/>
              <a:t>, we have the </a:t>
            </a:r>
            <a:r>
              <a:rPr lang="en-US" b="1" dirty="0"/>
              <a:t>recognize speech for () s in  () </a:t>
            </a:r>
            <a:r>
              <a:rPr lang="en-US" dirty="0"/>
              <a:t>block in the </a:t>
            </a:r>
            <a:r>
              <a:rPr lang="en-US" b="1" dirty="0"/>
              <a:t>Artificial Intelligence </a:t>
            </a:r>
            <a:r>
              <a:rPr lang="en-US" dirty="0"/>
              <a:t>extension.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When this block is executed, a </a:t>
            </a:r>
            <a:r>
              <a:rPr lang="en-US" b="1" dirty="0"/>
              <a:t>recognition window </a:t>
            </a:r>
            <a:r>
              <a:rPr lang="en-US" dirty="0"/>
              <a:t>will open and you will get a specified time, ex: 2 seconds, (depending on what value you have specified in the block) during which </a:t>
            </a:r>
            <a:r>
              <a:rPr lang="en-US" dirty="0" err="1"/>
              <a:t>PictoBlox</a:t>
            </a:r>
            <a:r>
              <a:rPr lang="en-US" dirty="0"/>
              <a:t> will record whatever you say.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Once recorded, the speech will be converted to text. This text will be saved in your device.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0967A1A-8F5A-4619-B58F-30C38E9132C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9143999" y="1562533"/>
            <a:ext cx="7821427" cy="103199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849FA6-0131-4E52-B98F-4DB39D03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 Block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66603-7D97-473A-85BE-845FB6FC2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A picture containing text, electronics, iPod, computer&#10;&#10;Description automatically generated">
            <a:extLst>
              <a:ext uri="{FF2B5EF4-FFF2-40B4-BE49-F238E27FC236}">
                <a16:creationId xmlns:a16="http://schemas.microsoft.com/office/drawing/2014/main" id="{2D621F16-1BDC-4AF7-86D1-338EFCBA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514" y="3176328"/>
            <a:ext cx="5415830" cy="62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A0520-3183-4CE6-AB67-F13A5534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When you record your speech using the </a:t>
            </a:r>
            <a:r>
              <a:rPr lang="en-US" b="1" dirty="0"/>
              <a:t>recognition window</a:t>
            </a:r>
            <a:r>
              <a:rPr lang="en-US" dirty="0"/>
              <a:t>, it saves your speech as text. Now, you need to get this text back so that you can use it somewhere ex: to display it or speak 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can be done using the </a:t>
            </a:r>
            <a:r>
              <a:rPr lang="en-US" b="1" dirty="0"/>
              <a:t>speech recognition result</a:t>
            </a:r>
            <a:r>
              <a:rPr lang="en-US" dirty="0"/>
              <a:t> block. This block gives you back, the last text that it detected from the speech.</a:t>
            </a:r>
          </a:p>
        </p:txBody>
      </p:sp>
      <p:pic>
        <p:nvPicPr>
          <p:cNvPr id="2050" name="Picture 2" descr="speech recognition result">
            <a:extLst>
              <a:ext uri="{FF2B5EF4-FFF2-40B4-BE49-F238E27FC236}">
                <a16:creationId xmlns:a16="http://schemas.microsoft.com/office/drawing/2014/main" id="{4EEA8714-87A2-4E54-AD6F-2FE694E050F6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3" y="3114735"/>
            <a:ext cx="5444591" cy="23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849FA6-0131-4E52-B98F-4DB39D03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Result Block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66603-7D97-473A-85BE-845FB6FC2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9920-03D0-43C4-BBA0-D9C269B0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speech to text bot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D2766-CFBC-4DB4-85D4-45C238B5F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 us make a script, that will record your voice command, analyze it and respond back to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6EE45-B549-4EC0-9317-F08A4EE4E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3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0926-41BF-486A-9EFF-60FF54C3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Adding the Text to Speech extension</a:t>
            </a:r>
            <a:endParaRPr lang="en-US" dirty="0"/>
          </a:p>
        </p:txBody>
      </p:sp>
      <p:pic>
        <p:nvPicPr>
          <p:cNvPr id="3074" name="Picture 2" descr="Text to Speech">
            <a:extLst>
              <a:ext uri="{FF2B5EF4-FFF2-40B4-BE49-F238E27FC236}">
                <a16:creationId xmlns:a16="http://schemas.microsoft.com/office/drawing/2014/main" id="{F4C96F5B-58A5-40B6-8DBB-85288C9498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456" y="1798958"/>
            <a:ext cx="4811866" cy="54421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9BFCA-F263-4A2B-BFEE-4F027B463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First, let us add the </a:t>
            </a:r>
            <a:r>
              <a:rPr lang="en-US" b="1" dirty="0"/>
              <a:t>Text to Speech </a:t>
            </a:r>
            <a:r>
              <a:rPr lang="en-US" dirty="0"/>
              <a:t>extension in this project. This extension will translate the text recorded, to speech.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To add it, click the </a:t>
            </a:r>
            <a:r>
              <a:rPr lang="en-US" b="1" dirty="0"/>
              <a:t>Add extension </a:t>
            </a:r>
            <a:r>
              <a:rPr lang="en-US" dirty="0"/>
              <a:t>button and add the </a:t>
            </a:r>
            <a:r>
              <a:rPr lang="en-US" b="1" dirty="0"/>
              <a:t>Text to Speech </a:t>
            </a:r>
            <a:r>
              <a:rPr lang="en-US" dirty="0"/>
              <a:t>extension.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8D939-DE75-4AF7-884F-E64A2A41F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6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DF68CEE5-E448-2C85-F554-6D6853E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334CE-55F1-4490-89CB-840331CDF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5972" y="1651521"/>
            <a:ext cx="8241380" cy="801202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Drag and drop the blocks in the scripting area as shown -: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fill the text area in the blocks, with appropriate text.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B3089-24FE-435E-BF7B-C5A76B21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19EEEA4B-464E-4A3B-AD3E-CDDCD6BB0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403090"/>
              </p:ext>
            </p:extLst>
          </p:nvPr>
        </p:nvGraphicFramePr>
        <p:xfrm>
          <a:off x="812364" y="3865418"/>
          <a:ext cx="8853782" cy="351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90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095616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3418176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flag clicked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voice to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speak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E7026C4A-6963-4D9E-976A-5B8B935E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5938" y="2915848"/>
            <a:ext cx="5248490" cy="54833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09217513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3,4,5 R3</Template>
  <TotalTime>71</TotalTime>
  <Words>565</Words>
  <Application>Microsoft Office PowerPoint</Application>
  <PresentationFormat>Custom</PresentationFormat>
  <Paragraphs>105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Arial Black</vt:lpstr>
      <vt:lpstr>Calibri</vt:lpstr>
      <vt:lpstr>Arial Rounded MT Bold</vt:lpstr>
      <vt:lpstr>STEMpedia Powerpoint Theme for School Lectures Classes 3,4,5 R3</vt:lpstr>
      <vt:lpstr>Making a speech to text bot</vt:lpstr>
      <vt:lpstr>How do humans learn a language</vt:lpstr>
      <vt:lpstr>Speech Recognition</vt:lpstr>
      <vt:lpstr>Speech-to-Text Blocks in PictoBlox</vt:lpstr>
      <vt:lpstr>Speech Recognition Block</vt:lpstr>
      <vt:lpstr>Speech Result Block</vt:lpstr>
      <vt:lpstr>Making a speech to text bot</vt:lpstr>
      <vt:lpstr>Adding the Text to Speech extension</vt:lpstr>
      <vt:lpstr>Let’s Code</vt:lpstr>
      <vt:lpstr>Let’s Code</vt:lpstr>
      <vt:lpstr>Final Script</vt:lpstr>
      <vt:lpstr>Run the final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speech to text bot</dc:title>
  <dc:creator>Siddhant Pathak</dc:creator>
  <cp:lastModifiedBy>Siddhant Pathak</cp:lastModifiedBy>
  <cp:revision>8</cp:revision>
  <dcterms:created xsi:type="dcterms:W3CDTF">2022-05-03T06:28:55Z</dcterms:created>
  <dcterms:modified xsi:type="dcterms:W3CDTF">2022-06-08T10:52:28Z</dcterms:modified>
</cp:coreProperties>
</file>